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5"/>
  </p:notesMasterIdLst>
  <p:sldIdLst>
    <p:sldId id="322" r:id="rId5"/>
    <p:sldId id="701" r:id="rId6"/>
    <p:sldId id="695" r:id="rId7"/>
    <p:sldId id="696" r:id="rId8"/>
    <p:sldId id="729" r:id="rId9"/>
    <p:sldId id="697" r:id="rId10"/>
    <p:sldId id="723" r:id="rId11"/>
    <p:sldId id="387" r:id="rId12"/>
    <p:sldId id="730" r:id="rId13"/>
    <p:sldId id="716" r:id="rId14"/>
    <p:sldId id="702" r:id="rId15"/>
    <p:sldId id="732" r:id="rId16"/>
    <p:sldId id="699" r:id="rId17"/>
    <p:sldId id="734" r:id="rId18"/>
    <p:sldId id="733" r:id="rId19"/>
    <p:sldId id="703" r:id="rId20"/>
    <p:sldId id="735" r:id="rId21"/>
    <p:sldId id="722" r:id="rId22"/>
    <p:sldId id="704" r:id="rId23"/>
    <p:sldId id="724" r:id="rId24"/>
    <p:sldId id="736" r:id="rId25"/>
    <p:sldId id="737" r:id="rId26"/>
    <p:sldId id="707" r:id="rId27"/>
    <p:sldId id="708" r:id="rId28"/>
    <p:sldId id="739" r:id="rId29"/>
    <p:sldId id="710" r:id="rId30"/>
    <p:sldId id="725" r:id="rId31"/>
    <p:sldId id="738" r:id="rId32"/>
    <p:sldId id="740" r:id="rId33"/>
    <p:sldId id="709" r:id="rId34"/>
    <p:sldId id="711" r:id="rId35"/>
    <p:sldId id="712" r:id="rId36"/>
    <p:sldId id="713" r:id="rId37"/>
    <p:sldId id="727" r:id="rId38"/>
    <p:sldId id="741" r:id="rId39"/>
    <p:sldId id="715" r:id="rId40"/>
    <p:sldId id="726" r:id="rId41"/>
    <p:sldId id="706" r:id="rId42"/>
    <p:sldId id="744" r:id="rId43"/>
    <p:sldId id="74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0EBD55-EE03-1F4C-A248-3831A4CB8AD3}">
          <p14:sldIdLst>
            <p14:sldId id="322"/>
            <p14:sldId id="701"/>
            <p14:sldId id="695"/>
            <p14:sldId id="696"/>
            <p14:sldId id="729"/>
          </p14:sldIdLst>
        </p14:section>
        <p14:section name="Request, Response and its Parameters" id="{E0A7D6C8-503A-D84D-A67B-04973FB8CDA9}">
          <p14:sldIdLst>
            <p14:sldId id="697"/>
            <p14:sldId id="723"/>
            <p14:sldId id="387"/>
            <p14:sldId id="730"/>
            <p14:sldId id="716"/>
            <p14:sldId id="702"/>
            <p14:sldId id="732"/>
            <p14:sldId id="699"/>
            <p14:sldId id="734"/>
            <p14:sldId id="733"/>
            <p14:sldId id="703"/>
            <p14:sldId id="735"/>
            <p14:sldId id="722"/>
            <p14:sldId id="704"/>
            <p14:sldId id="724"/>
            <p14:sldId id="736"/>
            <p14:sldId id="737"/>
            <p14:sldId id="707"/>
            <p14:sldId id="708"/>
            <p14:sldId id="739"/>
            <p14:sldId id="710"/>
            <p14:sldId id="725"/>
            <p14:sldId id="738"/>
            <p14:sldId id="740"/>
            <p14:sldId id="709"/>
            <p14:sldId id="711"/>
            <p14:sldId id="712"/>
            <p14:sldId id="713"/>
            <p14:sldId id="727"/>
            <p14:sldId id="741"/>
            <p14:sldId id="715"/>
            <p14:sldId id="726"/>
            <p14:sldId id="706"/>
            <p14:sldId id="744"/>
            <p14:sldId id="7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nib Shah (mushah)" initials="MS(" lastIdx="36" clrIdx="0">
    <p:extLst>
      <p:ext uri="{19B8F6BF-5375-455C-9EA6-DF929625EA0E}">
        <p15:presenceInfo xmlns:p15="http://schemas.microsoft.com/office/powerpoint/2012/main" userId="S::mushah@cisco.com::9a4bf520-8f35-4e60-981f-9b3c6d9bd6a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4472"/>
    <a:srgbClr val="6EBE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2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42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09459-EA98-4EA0-AF68-40925B5C74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0A11803-E0F7-4622-A0B6-0C92B4B39EB3}">
      <dgm:prSet/>
      <dgm:spPr/>
      <dgm:t>
        <a:bodyPr/>
        <a:lstStyle/>
        <a:p>
          <a:r>
            <a:rPr lang="en-US" dirty="0"/>
            <a:t>JSON</a:t>
          </a:r>
        </a:p>
      </dgm:t>
    </dgm:pt>
    <dgm:pt modelId="{F6AE199F-1AE2-459D-A2CB-10A72115E1D5}" type="parTrans" cxnId="{323C6B47-E050-4984-BD9A-8AAC7AF3C5E1}">
      <dgm:prSet/>
      <dgm:spPr/>
      <dgm:t>
        <a:bodyPr/>
        <a:lstStyle/>
        <a:p>
          <a:endParaRPr lang="en-US"/>
        </a:p>
      </dgm:t>
    </dgm:pt>
    <dgm:pt modelId="{58E7A93A-00AA-4CB7-9E6A-DF4BB6227A4B}" type="sibTrans" cxnId="{323C6B47-E050-4984-BD9A-8AAC7AF3C5E1}">
      <dgm:prSet/>
      <dgm:spPr/>
      <dgm:t>
        <a:bodyPr/>
        <a:lstStyle/>
        <a:p>
          <a:endParaRPr lang="en-US"/>
        </a:p>
      </dgm:t>
    </dgm:pt>
    <dgm:pt modelId="{098BCE5A-19EC-4B81-BA0A-E716DCF06578}">
      <dgm:prSet/>
      <dgm:spPr/>
      <dgm:t>
        <a:bodyPr/>
        <a:lstStyle/>
        <a:p>
          <a:r>
            <a:rPr lang="en-US" dirty="0"/>
            <a:t>XML</a:t>
          </a:r>
        </a:p>
      </dgm:t>
    </dgm:pt>
    <dgm:pt modelId="{B48C794F-9C1D-4043-817A-69BD06DF99AA}" type="parTrans" cxnId="{741D605E-393E-49D1-9B14-404764A2DCF2}">
      <dgm:prSet/>
      <dgm:spPr/>
      <dgm:t>
        <a:bodyPr/>
        <a:lstStyle/>
        <a:p>
          <a:endParaRPr lang="en-US"/>
        </a:p>
      </dgm:t>
    </dgm:pt>
    <dgm:pt modelId="{A7D91CF6-F7E2-4E3D-895D-87EDFD1D336C}" type="sibTrans" cxnId="{741D605E-393E-49D1-9B14-404764A2DCF2}">
      <dgm:prSet/>
      <dgm:spPr/>
      <dgm:t>
        <a:bodyPr/>
        <a:lstStyle/>
        <a:p>
          <a:endParaRPr lang="en-US"/>
        </a:p>
      </dgm:t>
    </dgm:pt>
    <dgm:pt modelId="{3F602248-B53E-4FC6-AC84-5AA78CF5FD1A}">
      <dgm:prSet/>
      <dgm:spPr/>
      <dgm:t>
        <a:bodyPr/>
        <a:lstStyle/>
        <a:p>
          <a:r>
            <a:rPr lang="en-US"/>
            <a:t>YAML</a:t>
          </a:r>
        </a:p>
      </dgm:t>
    </dgm:pt>
    <dgm:pt modelId="{3F555728-B102-4CA8-B012-393DB6F9B6F7}" type="parTrans" cxnId="{813DF7BD-C23C-4BD4-931B-7EDFEC9C4508}">
      <dgm:prSet/>
      <dgm:spPr/>
      <dgm:t>
        <a:bodyPr/>
        <a:lstStyle/>
        <a:p>
          <a:endParaRPr lang="en-US"/>
        </a:p>
      </dgm:t>
    </dgm:pt>
    <dgm:pt modelId="{856A4239-ACF0-4EF6-88FA-3CF05D686998}" type="sibTrans" cxnId="{813DF7BD-C23C-4BD4-931B-7EDFEC9C4508}">
      <dgm:prSet/>
      <dgm:spPr/>
      <dgm:t>
        <a:bodyPr/>
        <a:lstStyle/>
        <a:p>
          <a:endParaRPr lang="en-US"/>
        </a:p>
      </dgm:t>
    </dgm:pt>
    <dgm:pt modelId="{B70BC1E7-F3FB-4536-9170-12CD2B2E848C}" type="pres">
      <dgm:prSet presAssocID="{35309459-EA98-4EA0-AF68-40925B5C74A5}" presName="root" presStyleCnt="0">
        <dgm:presLayoutVars>
          <dgm:dir/>
          <dgm:resizeHandles val="exact"/>
        </dgm:presLayoutVars>
      </dgm:prSet>
      <dgm:spPr/>
    </dgm:pt>
    <dgm:pt modelId="{13BE81EE-47AF-4870-8736-1EFC53E65A30}" type="pres">
      <dgm:prSet presAssocID="{A0A11803-E0F7-4622-A0B6-0C92B4B39EB3}" presName="compNode" presStyleCnt="0"/>
      <dgm:spPr/>
    </dgm:pt>
    <dgm:pt modelId="{B9B329B0-1645-45BF-88FD-224E2AAC96CD}" type="pres">
      <dgm:prSet presAssocID="{A0A11803-E0F7-4622-A0B6-0C92B4B39EB3}" presName="bgRect" presStyleLbl="bgShp" presStyleIdx="0" presStyleCnt="3"/>
      <dgm:spPr/>
    </dgm:pt>
    <dgm:pt modelId="{E48B41C6-828D-4949-B146-BCBBD088435F}" type="pres">
      <dgm:prSet presAssocID="{A0A11803-E0F7-4622-A0B6-0C92B4B39E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commerce"/>
        </a:ext>
      </dgm:extLst>
    </dgm:pt>
    <dgm:pt modelId="{C6435D2E-3F11-40F3-8BFA-3FC82228AA45}" type="pres">
      <dgm:prSet presAssocID="{A0A11803-E0F7-4622-A0B6-0C92B4B39EB3}" presName="spaceRect" presStyleCnt="0"/>
      <dgm:spPr/>
    </dgm:pt>
    <dgm:pt modelId="{28DEB37C-EAC8-4FBB-B092-AD8AD0CDAB1D}" type="pres">
      <dgm:prSet presAssocID="{A0A11803-E0F7-4622-A0B6-0C92B4B39EB3}" presName="parTx" presStyleLbl="revTx" presStyleIdx="0" presStyleCnt="3">
        <dgm:presLayoutVars>
          <dgm:chMax val="0"/>
          <dgm:chPref val="0"/>
        </dgm:presLayoutVars>
      </dgm:prSet>
      <dgm:spPr/>
    </dgm:pt>
    <dgm:pt modelId="{623BA9CA-82DD-4556-AFAF-BEFD709A5D19}" type="pres">
      <dgm:prSet presAssocID="{58E7A93A-00AA-4CB7-9E6A-DF4BB6227A4B}" presName="sibTrans" presStyleCnt="0"/>
      <dgm:spPr/>
    </dgm:pt>
    <dgm:pt modelId="{E2D68CEE-0AA7-4549-8F2E-B3488145924C}" type="pres">
      <dgm:prSet presAssocID="{098BCE5A-19EC-4B81-BA0A-E716DCF06578}" presName="compNode" presStyleCnt="0"/>
      <dgm:spPr/>
    </dgm:pt>
    <dgm:pt modelId="{88C6CCC8-0F35-4D55-9D38-BEE9E8459D16}" type="pres">
      <dgm:prSet presAssocID="{098BCE5A-19EC-4B81-BA0A-E716DCF06578}" presName="bgRect" presStyleLbl="bgShp" presStyleIdx="1" presStyleCnt="3"/>
      <dgm:spPr/>
    </dgm:pt>
    <dgm:pt modelId="{3C784939-410E-41C0-993A-7B918EFB6E2D}" type="pres">
      <dgm:prSet presAssocID="{098BCE5A-19EC-4B81-BA0A-E716DCF065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0EA54D-8C7B-4660-ADA0-ACEDE43CF14C}" type="pres">
      <dgm:prSet presAssocID="{098BCE5A-19EC-4B81-BA0A-E716DCF06578}" presName="spaceRect" presStyleCnt="0"/>
      <dgm:spPr/>
    </dgm:pt>
    <dgm:pt modelId="{DB3A33E9-8926-4DED-A993-DBF42BC60644}" type="pres">
      <dgm:prSet presAssocID="{098BCE5A-19EC-4B81-BA0A-E716DCF06578}" presName="parTx" presStyleLbl="revTx" presStyleIdx="1" presStyleCnt="3">
        <dgm:presLayoutVars>
          <dgm:chMax val="0"/>
          <dgm:chPref val="0"/>
        </dgm:presLayoutVars>
      </dgm:prSet>
      <dgm:spPr/>
    </dgm:pt>
    <dgm:pt modelId="{6F0C59A6-B2C7-4281-8AE4-16B7493BB232}" type="pres">
      <dgm:prSet presAssocID="{A7D91CF6-F7E2-4E3D-895D-87EDFD1D336C}" presName="sibTrans" presStyleCnt="0"/>
      <dgm:spPr/>
    </dgm:pt>
    <dgm:pt modelId="{A5B6EF39-83D3-48CD-B536-160DCEF3D4E8}" type="pres">
      <dgm:prSet presAssocID="{3F602248-B53E-4FC6-AC84-5AA78CF5FD1A}" presName="compNode" presStyleCnt="0"/>
      <dgm:spPr/>
    </dgm:pt>
    <dgm:pt modelId="{5C2B2713-2136-4CE6-A432-C507866545BD}" type="pres">
      <dgm:prSet presAssocID="{3F602248-B53E-4FC6-AC84-5AA78CF5FD1A}" presName="bgRect" presStyleLbl="bgShp" presStyleIdx="2" presStyleCnt="3"/>
      <dgm:spPr/>
    </dgm:pt>
    <dgm:pt modelId="{81FDA95E-0E5F-489A-902C-76520405BC96}" type="pres">
      <dgm:prSet presAssocID="{3F602248-B53E-4FC6-AC84-5AA78CF5FD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A306BBF3-1B1C-4823-816B-6F8E5E24E0C3}" type="pres">
      <dgm:prSet presAssocID="{3F602248-B53E-4FC6-AC84-5AA78CF5FD1A}" presName="spaceRect" presStyleCnt="0"/>
      <dgm:spPr/>
    </dgm:pt>
    <dgm:pt modelId="{9EBAB172-960B-4B1D-969A-1A4B994EC851}" type="pres">
      <dgm:prSet presAssocID="{3F602248-B53E-4FC6-AC84-5AA78CF5FD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A24210-4EA6-45D5-BDFB-0F254A1AE68E}" type="presOf" srcId="{A0A11803-E0F7-4622-A0B6-0C92B4B39EB3}" destId="{28DEB37C-EAC8-4FBB-B092-AD8AD0CDAB1D}" srcOrd="0" destOrd="0" presId="urn:microsoft.com/office/officeart/2018/2/layout/IconVerticalSolidList"/>
    <dgm:cxn modelId="{323C6B47-E050-4984-BD9A-8AAC7AF3C5E1}" srcId="{35309459-EA98-4EA0-AF68-40925B5C74A5}" destId="{A0A11803-E0F7-4622-A0B6-0C92B4B39EB3}" srcOrd="0" destOrd="0" parTransId="{F6AE199F-1AE2-459D-A2CB-10A72115E1D5}" sibTransId="{58E7A93A-00AA-4CB7-9E6A-DF4BB6227A4B}"/>
    <dgm:cxn modelId="{741D605E-393E-49D1-9B14-404764A2DCF2}" srcId="{35309459-EA98-4EA0-AF68-40925B5C74A5}" destId="{098BCE5A-19EC-4B81-BA0A-E716DCF06578}" srcOrd="1" destOrd="0" parTransId="{B48C794F-9C1D-4043-817A-69BD06DF99AA}" sibTransId="{A7D91CF6-F7E2-4E3D-895D-87EDFD1D336C}"/>
    <dgm:cxn modelId="{F9698C62-3E63-403D-9D56-9B6BBFD1AD2B}" type="presOf" srcId="{35309459-EA98-4EA0-AF68-40925B5C74A5}" destId="{B70BC1E7-F3FB-4536-9170-12CD2B2E848C}" srcOrd="0" destOrd="0" presId="urn:microsoft.com/office/officeart/2018/2/layout/IconVerticalSolidList"/>
    <dgm:cxn modelId="{37DF56A4-FA06-4AD0-9D28-CC32176F60DA}" type="presOf" srcId="{3F602248-B53E-4FC6-AC84-5AA78CF5FD1A}" destId="{9EBAB172-960B-4B1D-969A-1A4B994EC851}" srcOrd="0" destOrd="0" presId="urn:microsoft.com/office/officeart/2018/2/layout/IconVerticalSolidList"/>
    <dgm:cxn modelId="{46F50AA7-2C08-45CB-8CA1-5204D44118D6}" type="presOf" srcId="{098BCE5A-19EC-4B81-BA0A-E716DCF06578}" destId="{DB3A33E9-8926-4DED-A993-DBF42BC60644}" srcOrd="0" destOrd="0" presId="urn:microsoft.com/office/officeart/2018/2/layout/IconVerticalSolidList"/>
    <dgm:cxn modelId="{813DF7BD-C23C-4BD4-931B-7EDFEC9C4508}" srcId="{35309459-EA98-4EA0-AF68-40925B5C74A5}" destId="{3F602248-B53E-4FC6-AC84-5AA78CF5FD1A}" srcOrd="2" destOrd="0" parTransId="{3F555728-B102-4CA8-B012-393DB6F9B6F7}" sibTransId="{856A4239-ACF0-4EF6-88FA-3CF05D686998}"/>
    <dgm:cxn modelId="{0136FDD7-7442-4A72-8FF0-25E3BE48C773}" type="presParOf" srcId="{B70BC1E7-F3FB-4536-9170-12CD2B2E848C}" destId="{13BE81EE-47AF-4870-8736-1EFC53E65A30}" srcOrd="0" destOrd="0" presId="urn:microsoft.com/office/officeart/2018/2/layout/IconVerticalSolidList"/>
    <dgm:cxn modelId="{F9D64052-BE52-44B3-A9C6-9E04F909E896}" type="presParOf" srcId="{13BE81EE-47AF-4870-8736-1EFC53E65A30}" destId="{B9B329B0-1645-45BF-88FD-224E2AAC96CD}" srcOrd="0" destOrd="0" presId="urn:microsoft.com/office/officeart/2018/2/layout/IconVerticalSolidList"/>
    <dgm:cxn modelId="{FE8F0C56-FC5D-46D1-86D1-5547890F11FE}" type="presParOf" srcId="{13BE81EE-47AF-4870-8736-1EFC53E65A30}" destId="{E48B41C6-828D-4949-B146-BCBBD088435F}" srcOrd="1" destOrd="0" presId="urn:microsoft.com/office/officeart/2018/2/layout/IconVerticalSolidList"/>
    <dgm:cxn modelId="{E9F699F3-BE03-4739-B511-F6665E865D0C}" type="presParOf" srcId="{13BE81EE-47AF-4870-8736-1EFC53E65A30}" destId="{C6435D2E-3F11-40F3-8BFA-3FC82228AA45}" srcOrd="2" destOrd="0" presId="urn:microsoft.com/office/officeart/2018/2/layout/IconVerticalSolidList"/>
    <dgm:cxn modelId="{CA137501-6EAE-44C7-8111-755DB7CFEC54}" type="presParOf" srcId="{13BE81EE-47AF-4870-8736-1EFC53E65A30}" destId="{28DEB37C-EAC8-4FBB-B092-AD8AD0CDAB1D}" srcOrd="3" destOrd="0" presId="urn:microsoft.com/office/officeart/2018/2/layout/IconVerticalSolidList"/>
    <dgm:cxn modelId="{34F95ECF-6372-45BF-888B-98B318268261}" type="presParOf" srcId="{B70BC1E7-F3FB-4536-9170-12CD2B2E848C}" destId="{623BA9CA-82DD-4556-AFAF-BEFD709A5D19}" srcOrd="1" destOrd="0" presId="urn:microsoft.com/office/officeart/2018/2/layout/IconVerticalSolidList"/>
    <dgm:cxn modelId="{C18AD683-BC32-40F8-816F-6C722F938987}" type="presParOf" srcId="{B70BC1E7-F3FB-4536-9170-12CD2B2E848C}" destId="{E2D68CEE-0AA7-4549-8F2E-B3488145924C}" srcOrd="2" destOrd="0" presId="urn:microsoft.com/office/officeart/2018/2/layout/IconVerticalSolidList"/>
    <dgm:cxn modelId="{4E8515F2-5229-4694-8F0F-0E2F60AD2C03}" type="presParOf" srcId="{E2D68CEE-0AA7-4549-8F2E-B3488145924C}" destId="{88C6CCC8-0F35-4D55-9D38-BEE9E8459D16}" srcOrd="0" destOrd="0" presId="urn:microsoft.com/office/officeart/2018/2/layout/IconVerticalSolidList"/>
    <dgm:cxn modelId="{E55B1C72-6A20-4707-8E4F-2FA1BEEDA98E}" type="presParOf" srcId="{E2D68CEE-0AA7-4549-8F2E-B3488145924C}" destId="{3C784939-410E-41C0-993A-7B918EFB6E2D}" srcOrd="1" destOrd="0" presId="urn:microsoft.com/office/officeart/2018/2/layout/IconVerticalSolidList"/>
    <dgm:cxn modelId="{D02F6617-EAB6-4AEB-9062-37DE4661C68D}" type="presParOf" srcId="{E2D68CEE-0AA7-4549-8F2E-B3488145924C}" destId="{860EA54D-8C7B-4660-ADA0-ACEDE43CF14C}" srcOrd="2" destOrd="0" presId="urn:microsoft.com/office/officeart/2018/2/layout/IconVerticalSolidList"/>
    <dgm:cxn modelId="{102CCE3F-B8AB-437A-9BAD-002C29B4EBAB}" type="presParOf" srcId="{E2D68CEE-0AA7-4549-8F2E-B3488145924C}" destId="{DB3A33E9-8926-4DED-A993-DBF42BC60644}" srcOrd="3" destOrd="0" presId="urn:microsoft.com/office/officeart/2018/2/layout/IconVerticalSolidList"/>
    <dgm:cxn modelId="{B73318FE-9C1E-4718-A787-AA707B4976ED}" type="presParOf" srcId="{B70BC1E7-F3FB-4536-9170-12CD2B2E848C}" destId="{6F0C59A6-B2C7-4281-8AE4-16B7493BB232}" srcOrd="3" destOrd="0" presId="urn:microsoft.com/office/officeart/2018/2/layout/IconVerticalSolidList"/>
    <dgm:cxn modelId="{54871D4F-17DB-44A0-B17B-6F3E6B6EEFE0}" type="presParOf" srcId="{B70BC1E7-F3FB-4536-9170-12CD2B2E848C}" destId="{A5B6EF39-83D3-48CD-B536-160DCEF3D4E8}" srcOrd="4" destOrd="0" presId="urn:microsoft.com/office/officeart/2018/2/layout/IconVerticalSolidList"/>
    <dgm:cxn modelId="{5E59A30B-F0C4-413D-ACB0-8DD9911EE980}" type="presParOf" srcId="{A5B6EF39-83D3-48CD-B536-160DCEF3D4E8}" destId="{5C2B2713-2136-4CE6-A432-C507866545BD}" srcOrd="0" destOrd="0" presId="urn:microsoft.com/office/officeart/2018/2/layout/IconVerticalSolidList"/>
    <dgm:cxn modelId="{FE5B1750-EE26-4F3B-8E56-98DC7E5A582D}" type="presParOf" srcId="{A5B6EF39-83D3-48CD-B536-160DCEF3D4E8}" destId="{81FDA95E-0E5F-489A-902C-76520405BC96}" srcOrd="1" destOrd="0" presId="urn:microsoft.com/office/officeart/2018/2/layout/IconVerticalSolidList"/>
    <dgm:cxn modelId="{68AA4A9D-5310-4F4A-A57A-F1BE3903578F}" type="presParOf" srcId="{A5B6EF39-83D3-48CD-B536-160DCEF3D4E8}" destId="{A306BBF3-1B1C-4823-816B-6F8E5E24E0C3}" srcOrd="2" destOrd="0" presId="urn:microsoft.com/office/officeart/2018/2/layout/IconVerticalSolidList"/>
    <dgm:cxn modelId="{1E0D1A83-A059-4F8F-9D0A-CA9654D3BC0D}" type="presParOf" srcId="{A5B6EF39-83D3-48CD-B536-160DCEF3D4E8}" destId="{9EBAB172-960B-4B1D-969A-1A4B994EC8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7293073-1BBD-3049-87E9-74C731786BA9}" type="doc">
      <dgm:prSet loTypeId="urn:microsoft.com/office/officeart/2005/8/layout/hProcess4" loCatId="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1DDD71-DC8E-AF4E-BAD9-D4E063E6D426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Define Dictionary</a:t>
          </a:r>
        </a:p>
      </dgm:t>
    </dgm:pt>
    <dgm:pt modelId="{B386F652-2D0B-704A-B86B-F84D4CB4A86E}" type="parTrans" cxnId="{3840DCB6-5666-8349-80E9-D261AEB3CFA0}">
      <dgm:prSet/>
      <dgm:spPr/>
      <dgm:t>
        <a:bodyPr/>
        <a:lstStyle/>
        <a:p>
          <a:endParaRPr lang="en-US"/>
        </a:p>
      </dgm:t>
    </dgm:pt>
    <dgm:pt modelId="{AAE81FF9-5460-F947-983D-1A171AF54AA2}" type="sibTrans" cxnId="{3840DCB6-5666-8349-80E9-D261AEB3CFA0}">
      <dgm:prSet/>
      <dgm:spPr/>
      <dgm:t>
        <a:bodyPr/>
        <a:lstStyle/>
        <a:p>
          <a:endParaRPr lang="en-US"/>
        </a:p>
      </dgm:t>
    </dgm:pt>
    <dgm:pt modelId="{31F4167C-8B90-8245-ACE0-0EE8CFC1A806}">
      <dgm:prSet phldrT="[Text]"/>
      <dgm:spPr>
        <a:solidFill>
          <a:srgbClr val="00B0F0"/>
        </a:solidFill>
      </dgm:spPr>
      <dgm:t>
        <a:bodyPr/>
        <a:lstStyle/>
        <a:p>
          <a:r>
            <a:rPr lang="en-IN" dirty="0">
              <a:solidFill>
                <a:schemeClr val="bg2"/>
              </a:solidFill>
            </a:rPr>
            <a:t>"name""</a:t>
          </a:r>
          <a:r>
            <a:rPr lang="en-IN" dirty="0" err="1">
              <a:solidFill>
                <a:schemeClr val="bg2"/>
              </a:solidFill>
            </a:rPr>
            <a:t>Shristi</a:t>
          </a:r>
          <a:r>
            <a:rPr lang="en-IN" dirty="0">
              <a:solidFill>
                <a:schemeClr val="bg2"/>
              </a:solidFill>
            </a:rPr>
            <a:t>",</a:t>
          </a:r>
          <a:br>
            <a:rPr lang="en-IN" dirty="0">
              <a:solidFill>
                <a:schemeClr val="bg2"/>
              </a:solidFill>
            </a:rPr>
          </a:br>
          <a:r>
            <a:rPr lang="en-IN" dirty="0">
              <a:solidFill>
                <a:schemeClr val="bg2"/>
              </a:solidFill>
            </a:rPr>
            <a:t>  "age"24,</a:t>
          </a:r>
          <a:br>
            <a:rPr lang="en-IN" dirty="0">
              <a:solidFill>
                <a:schemeClr val="bg2"/>
              </a:solidFill>
            </a:rPr>
          </a:br>
          <a:r>
            <a:rPr lang="en-IN" dirty="0">
              <a:solidFill>
                <a:schemeClr val="bg2"/>
              </a:solidFill>
            </a:rPr>
            <a:t>  "</a:t>
          </a:r>
          <a:r>
            <a:rPr lang="en-IN" dirty="0" err="1">
              <a:solidFill>
                <a:schemeClr val="bg2"/>
              </a:solidFill>
            </a:rPr>
            <a:t>city""Bangalore</a:t>
          </a:r>
          <a:r>
            <a:rPr lang="en-IN" dirty="0">
              <a:solidFill>
                <a:schemeClr val="bg2"/>
              </a:solidFill>
            </a:rPr>
            <a:t>"</a:t>
          </a:r>
          <a:br>
            <a:rPr lang="en-IN" dirty="0">
              <a:solidFill>
                <a:schemeClr val="bg2"/>
              </a:solidFill>
            </a:rPr>
          </a:br>
          <a:endParaRPr lang="en-US" dirty="0">
            <a:solidFill>
              <a:schemeClr val="bg2"/>
            </a:solidFill>
          </a:endParaRPr>
        </a:p>
      </dgm:t>
    </dgm:pt>
    <dgm:pt modelId="{B5F873B5-A190-DB4B-8098-0D8F7661B256}" type="parTrans" cxnId="{EA69BF1E-7F68-2244-918B-77401485EF9D}">
      <dgm:prSet/>
      <dgm:spPr/>
      <dgm:t>
        <a:bodyPr/>
        <a:lstStyle/>
        <a:p>
          <a:endParaRPr lang="en-US"/>
        </a:p>
      </dgm:t>
    </dgm:pt>
    <dgm:pt modelId="{BFF7E9FE-9D7F-B24B-A1D5-CB9407EE68CE}" type="sibTrans" cxnId="{EA69BF1E-7F68-2244-918B-77401485EF9D}">
      <dgm:prSet/>
      <dgm:spPr/>
      <dgm:t>
        <a:bodyPr/>
        <a:lstStyle/>
        <a:p>
          <a:endParaRPr lang="en-US"/>
        </a:p>
      </dgm:t>
    </dgm:pt>
    <dgm:pt modelId="{0299E7C7-E0D7-F04F-AB1F-B848DE01C9BA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Instruction Python Interpreter to treat this Dictionary as YAML</a:t>
          </a:r>
        </a:p>
      </dgm:t>
    </dgm:pt>
    <dgm:pt modelId="{74629A8F-5540-CB40-B6A4-F8AEEA8BA391}" type="parTrans" cxnId="{71DAF23F-6DC3-714A-A32D-E394CFBE7AD9}">
      <dgm:prSet/>
      <dgm:spPr/>
      <dgm:t>
        <a:bodyPr/>
        <a:lstStyle/>
        <a:p>
          <a:endParaRPr lang="en-US"/>
        </a:p>
      </dgm:t>
    </dgm:pt>
    <dgm:pt modelId="{E41618A8-4DEA-F049-AFEC-4FF713CEA63E}" type="sibTrans" cxnId="{71DAF23F-6DC3-714A-A32D-E394CFBE7AD9}">
      <dgm:prSet/>
      <dgm:spPr/>
      <dgm:t>
        <a:bodyPr/>
        <a:lstStyle/>
        <a:p>
          <a:endParaRPr lang="en-US"/>
        </a:p>
      </dgm:t>
    </dgm:pt>
    <dgm:pt modelId="{644AC1F0-BB69-324E-8B08-57EB90FD9308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 err="1">
              <a:solidFill>
                <a:schemeClr val="bg2"/>
              </a:solidFill>
            </a:rPr>
            <a:t>yaml.load</a:t>
          </a:r>
          <a:r>
            <a:rPr lang="en-US" dirty="0">
              <a:solidFill>
                <a:schemeClr val="bg2"/>
              </a:solidFill>
            </a:rPr>
            <a:t>(dictionary object)</a:t>
          </a:r>
        </a:p>
      </dgm:t>
    </dgm:pt>
    <dgm:pt modelId="{4080AED5-9036-6841-8BB3-E01AD36E1804}" type="parTrans" cxnId="{8BC38086-AE6B-5845-9204-3D270B0443FA}">
      <dgm:prSet/>
      <dgm:spPr/>
      <dgm:t>
        <a:bodyPr/>
        <a:lstStyle/>
        <a:p>
          <a:endParaRPr lang="en-US"/>
        </a:p>
      </dgm:t>
    </dgm:pt>
    <dgm:pt modelId="{17563DE2-8753-1F45-B801-8EACD18AE6CB}" type="sibTrans" cxnId="{8BC38086-AE6B-5845-9204-3D270B0443FA}">
      <dgm:prSet/>
      <dgm:spPr/>
      <dgm:t>
        <a:bodyPr/>
        <a:lstStyle/>
        <a:p>
          <a:endParaRPr lang="en-US"/>
        </a:p>
      </dgm:t>
    </dgm:pt>
    <dgm:pt modelId="{9A4CF0FC-9C60-8A43-8D2B-9BE38688A5BF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Access Elements of YAML Object</a:t>
          </a:r>
        </a:p>
      </dgm:t>
    </dgm:pt>
    <dgm:pt modelId="{32524D5E-6FD0-A14C-8B10-32D8605E39FE}" type="parTrans" cxnId="{BCF7F1C7-A182-4F49-9A4A-08E3A689ACCE}">
      <dgm:prSet/>
      <dgm:spPr/>
      <dgm:t>
        <a:bodyPr/>
        <a:lstStyle/>
        <a:p>
          <a:endParaRPr lang="en-US"/>
        </a:p>
      </dgm:t>
    </dgm:pt>
    <dgm:pt modelId="{EE0CB5B4-9F0E-CA45-87DF-68D153A20F2E}" type="sibTrans" cxnId="{BCF7F1C7-A182-4F49-9A4A-08E3A689ACCE}">
      <dgm:prSet/>
      <dgm:spPr/>
      <dgm:t>
        <a:bodyPr/>
        <a:lstStyle/>
        <a:p>
          <a:endParaRPr lang="en-US"/>
        </a:p>
      </dgm:t>
    </dgm:pt>
    <dgm:pt modelId="{BC63407C-72A1-1E46-B6D3-7FA931C7C63B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object[“element”]</a:t>
          </a:r>
        </a:p>
      </dgm:t>
    </dgm:pt>
    <dgm:pt modelId="{487F89C1-35A5-E549-B642-CF24A5A1F0F2}" type="parTrans" cxnId="{E01DAAB5-DC33-6A42-858E-2693422E6D41}">
      <dgm:prSet/>
      <dgm:spPr/>
      <dgm:t>
        <a:bodyPr/>
        <a:lstStyle/>
        <a:p>
          <a:endParaRPr lang="en-US"/>
        </a:p>
      </dgm:t>
    </dgm:pt>
    <dgm:pt modelId="{11180DA6-A288-174A-A1CE-A044B31B8A4E}" type="sibTrans" cxnId="{E01DAAB5-DC33-6A42-858E-2693422E6D41}">
      <dgm:prSet/>
      <dgm:spPr/>
      <dgm:t>
        <a:bodyPr/>
        <a:lstStyle/>
        <a:p>
          <a:endParaRPr lang="en-US"/>
        </a:p>
      </dgm:t>
    </dgm:pt>
    <dgm:pt modelId="{35051F5F-75B4-1747-9D1F-11D841D7979E}" type="pres">
      <dgm:prSet presAssocID="{87293073-1BBD-3049-87E9-74C731786BA9}" presName="Name0" presStyleCnt="0">
        <dgm:presLayoutVars>
          <dgm:dir/>
          <dgm:animLvl val="lvl"/>
          <dgm:resizeHandles val="exact"/>
        </dgm:presLayoutVars>
      </dgm:prSet>
      <dgm:spPr/>
    </dgm:pt>
    <dgm:pt modelId="{F23A46B1-B2EE-FC4D-B896-D33721AD9FC8}" type="pres">
      <dgm:prSet presAssocID="{87293073-1BBD-3049-87E9-74C731786BA9}" presName="tSp" presStyleCnt="0"/>
      <dgm:spPr/>
    </dgm:pt>
    <dgm:pt modelId="{3D5CD702-639A-654F-81F6-5A2904FEA71C}" type="pres">
      <dgm:prSet presAssocID="{87293073-1BBD-3049-87E9-74C731786BA9}" presName="bSp" presStyleCnt="0"/>
      <dgm:spPr/>
    </dgm:pt>
    <dgm:pt modelId="{19C2059B-2CB2-0C44-9D62-FB83CAF01675}" type="pres">
      <dgm:prSet presAssocID="{87293073-1BBD-3049-87E9-74C731786BA9}" presName="process" presStyleCnt="0"/>
      <dgm:spPr/>
    </dgm:pt>
    <dgm:pt modelId="{EB75876B-ABC0-2B4A-AE6E-4D682EE58BA3}" type="pres">
      <dgm:prSet presAssocID="{B51DDD71-DC8E-AF4E-BAD9-D4E063E6D426}" presName="composite1" presStyleCnt="0"/>
      <dgm:spPr/>
    </dgm:pt>
    <dgm:pt modelId="{25BBC7B1-34D4-3A48-A513-AA0D904597C6}" type="pres">
      <dgm:prSet presAssocID="{B51DDD71-DC8E-AF4E-BAD9-D4E063E6D426}" presName="dummyNode1" presStyleLbl="node1" presStyleIdx="0" presStyleCnt="3"/>
      <dgm:spPr/>
    </dgm:pt>
    <dgm:pt modelId="{5C4843AB-0044-D041-B337-9610A733EEF7}" type="pres">
      <dgm:prSet presAssocID="{B51DDD71-DC8E-AF4E-BAD9-D4E063E6D426}" presName="childNode1" presStyleLbl="bgAcc1" presStyleIdx="0" presStyleCnt="3">
        <dgm:presLayoutVars>
          <dgm:bulletEnabled val="1"/>
        </dgm:presLayoutVars>
      </dgm:prSet>
      <dgm:spPr/>
    </dgm:pt>
    <dgm:pt modelId="{D06AA65A-5CA2-9840-94AA-4EFAAE322CFB}" type="pres">
      <dgm:prSet presAssocID="{B51DDD71-DC8E-AF4E-BAD9-D4E063E6D426}" presName="childNode1tx" presStyleLbl="bgAcc1" presStyleIdx="0" presStyleCnt="3">
        <dgm:presLayoutVars>
          <dgm:bulletEnabled val="1"/>
        </dgm:presLayoutVars>
      </dgm:prSet>
      <dgm:spPr/>
    </dgm:pt>
    <dgm:pt modelId="{78455C61-DF0B-8042-859C-58C17CA5F5FC}" type="pres">
      <dgm:prSet presAssocID="{B51DDD71-DC8E-AF4E-BAD9-D4E063E6D426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7CEC6EA1-BD65-1A4E-AEC3-488384BF8421}" type="pres">
      <dgm:prSet presAssocID="{B51DDD71-DC8E-AF4E-BAD9-D4E063E6D426}" presName="connSite1" presStyleCnt="0"/>
      <dgm:spPr/>
    </dgm:pt>
    <dgm:pt modelId="{429D2300-CC4B-6C40-85C7-80A11DD29466}" type="pres">
      <dgm:prSet presAssocID="{AAE81FF9-5460-F947-983D-1A171AF54AA2}" presName="Name9" presStyleLbl="sibTrans2D1" presStyleIdx="0" presStyleCnt="2"/>
      <dgm:spPr/>
    </dgm:pt>
    <dgm:pt modelId="{633BE348-9C24-C947-8C36-831477B6C96C}" type="pres">
      <dgm:prSet presAssocID="{0299E7C7-E0D7-F04F-AB1F-B848DE01C9BA}" presName="composite2" presStyleCnt="0"/>
      <dgm:spPr/>
    </dgm:pt>
    <dgm:pt modelId="{2022301F-CC9B-2144-A2E5-C9A762E05EA8}" type="pres">
      <dgm:prSet presAssocID="{0299E7C7-E0D7-F04F-AB1F-B848DE01C9BA}" presName="dummyNode2" presStyleLbl="node1" presStyleIdx="0" presStyleCnt="3"/>
      <dgm:spPr/>
    </dgm:pt>
    <dgm:pt modelId="{45F103EE-DA69-7349-99CC-CE3642BF5F36}" type="pres">
      <dgm:prSet presAssocID="{0299E7C7-E0D7-F04F-AB1F-B848DE01C9BA}" presName="childNode2" presStyleLbl="bgAcc1" presStyleIdx="1" presStyleCnt="3">
        <dgm:presLayoutVars>
          <dgm:bulletEnabled val="1"/>
        </dgm:presLayoutVars>
      </dgm:prSet>
      <dgm:spPr/>
    </dgm:pt>
    <dgm:pt modelId="{4C0462B5-8FFE-A745-BAC5-0950BA0FE917}" type="pres">
      <dgm:prSet presAssocID="{0299E7C7-E0D7-F04F-AB1F-B848DE01C9BA}" presName="childNode2tx" presStyleLbl="bgAcc1" presStyleIdx="1" presStyleCnt="3">
        <dgm:presLayoutVars>
          <dgm:bulletEnabled val="1"/>
        </dgm:presLayoutVars>
      </dgm:prSet>
      <dgm:spPr/>
    </dgm:pt>
    <dgm:pt modelId="{C1502B6B-8AAC-EA45-97A7-FB96F2BDB4AC}" type="pres">
      <dgm:prSet presAssocID="{0299E7C7-E0D7-F04F-AB1F-B848DE01C9B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FA40C27C-722B-7E41-A11E-A2542F16AD50}" type="pres">
      <dgm:prSet presAssocID="{0299E7C7-E0D7-F04F-AB1F-B848DE01C9BA}" presName="connSite2" presStyleCnt="0"/>
      <dgm:spPr/>
    </dgm:pt>
    <dgm:pt modelId="{530E3D67-BE42-BC4C-B0F2-2A7A02F9D0D7}" type="pres">
      <dgm:prSet presAssocID="{E41618A8-4DEA-F049-AFEC-4FF713CEA63E}" presName="Name18" presStyleLbl="sibTrans2D1" presStyleIdx="1" presStyleCnt="2"/>
      <dgm:spPr/>
    </dgm:pt>
    <dgm:pt modelId="{5DC5E869-8702-C843-84AA-E36AD2BD3A80}" type="pres">
      <dgm:prSet presAssocID="{9A4CF0FC-9C60-8A43-8D2B-9BE38688A5BF}" presName="composite1" presStyleCnt="0"/>
      <dgm:spPr/>
    </dgm:pt>
    <dgm:pt modelId="{74FE9EBD-7011-6440-B871-BFD70B98A8A9}" type="pres">
      <dgm:prSet presAssocID="{9A4CF0FC-9C60-8A43-8D2B-9BE38688A5BF}" presName="dummyNode1" presStyleLbl="node1" presStyleIdx="1" presStyleCnt="3"/>
      <dgm:spPr/>
    </dgm:pt>
    <dgm:pt modelId="{1C6D8DBD-7957-EB4E-9C87-18A58F1ADE19}" type="pres">
      <dgm:prSet presAssocID="{9A4CF0FC-9C60-8A43-8D2B-9BE38688A5BF}" presName="childNode1" presStyleLbl="bgAcc1" presStyleIdx="2" presStyleCnt="3">
        <dgm:presLayoutVars>
          <dgm:bulletEnabled val="1"/>
        </dgm:presLayoutVars>
      </dgm:prSet>
      <dgm:spPr/>
    </dgm:pt>
    <dgm:pt modelId="{4B1F1C9D-F1A7-104B-85CF-C96FF3DA7A41}" type="pres">
      <dgm:prSet presAssocID="{9A4CF0FC-9C60-8A43-8D2B-9BE38688A5BF}" presName="childNode1tx" presStyleLbl="bgAcc1" presStyleIdx="2" presStyleCnt="3">
        <dgm:presLayoutVars>
          <dgm:bulletEnabled val="1"/>
        </dgm:presLayoutVars>
      </dgm:prSet>
      <dgm:spPr/>
    </dgm:pt>
    <dgm:pt modelId="{6E4D05CC-3342-6E4D-A913-FB5B5B08DA81}" type="pres">
      <dgm:prSet presAssocID="{9A4CF0FC-9C60-8A43-8D2B-9BE38688A5B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523DF3C-7F4E-6446-9892-9114DA3DB817}" type="pres">
      <dgm:prSet presAssocID="{9A4CF0FC-9C60-8A43-8D2B-9BE38688A5BF}" presName="connSite1" presStyleCnt="0"/>
      <dgm:spPr/>
    </dgm:pt>
  </dgm:ptLst>
  <dgm:cxnLst>
    <dgm:cxn modelId="{AAEF2513-4EB7-6B40-A4A2-12DD47BFACC0}" type="presOf" srcId="{BC63407C-72A1-1E46-B6D3-7FA931C7C63B}" destId="{4B1F1C9D-F1A7-104B-85CF-C96FF3DA7A41}" srcOrd="1" destOrd="0" presId="urn:microsoft.com/office/officeart/2005/8/layout/hProcess4"/>
    <dgm:cxn modelId="{EA69BF1E-7F68-2244-918B-77401485EF9D}" srcId="{B51DDD71-DC8E-AF4E-BAD9-D4E063E6D426}" destId="{31F4167C-8B90-8245-ACE0-0EE8CFC1A806}" srcOrd="0" destOrd="0" parTransId="{B5F873B5-A190-DB4B-8098-0D8F7661B256}" sibTransId="{BFF7E9FE-9D7F-B24B-A1D5-CB9407EE68CE}"/>
    <dgm:cxn modelId="{CC887B1F-1AA3-7A40-92A8-3147C58930EC}" type="presOf" srcId="{AAE81FF9-5460-F947-983D-1A171AF54AA2}" destId="{429D2300-CC4B-6C40-85C7-80A11DD29466}" srcOrd="0" destOrd="0" presId="urn:microsoft.com/office/officeart/2005/8/layout/hProcess4"/>
    <dgm:cxn modelId="{1E4FC837-3CD7-AC4D-9718-E51E79C1C398}" type="presOf" srcId="{644AC1F0-BB69-324E-8B08-57EB90FD9308}" destId="{4C0462B5-8FFE-A745-BAC5-0950BA0FE917}" srcOrd="1" destOrd="0" presId="urn:microsoft.com/office/officeart/2005/8/layout/hProcess4"/>
    <dgm:cxn modelId="{71DAF23F-6DC3-714A-A32D-E394CFBE7AD9}" srcId="{87293073-1BBD-3049-87E9-74C731786BA9}" destId="{0299E7C7-E0D7-F04F-AB1F-B848DE01C9BA}" srcOrd="1" destOrd="0" parTransId="{74629A8F-5540-CB40-B6A4-F8AEEA8BA391}" sibTransId="{E41618A8-4DEA-F049-AFEC-4FF713CEA63E}"/>
    <dgm:cxn modelId="{EEEE1275-D042-804A-BB6E-408F9B9B9B0E}" type="presOf" srcId="{31F4167C-8B90-8245-ACE0-0EE8CFC1A806}" destId="{D06AA65A-5CA2-9840-94AA-4EFAAE322CFB}" srcOrd="1" destOrd="0" presId="urn:microsoft.com/office/officeart/2005/8/layout/hProcess4"/>
    <dgm:cxn modelId="{8BC38086-AE6B-5845-9204-3D270B0443FA}" srcId="{0299E7C7-E0D7-F04F-AB1F-B848DE01C9BA}" destId="{644AC1F0-BB69-324E-8B08-57EB90FD9308}" srcOrd="0" destOrd="0" parTransId="{4080AED5-9036-6841-8BB3-E01AD36E1804}" sibTransId="{17563DE2-8753-1F45-B801-8EACD18AE6CB}"/>
    <dgm:cxn modelId="{03214B8C-F3E9-BF4D-9065-797FA3F522B6}" type="presOf" srcId="{B51DDD71-DC8E-AF4E-BAD9-D4E063E6D426}" destId="{78455C61-DF0B-8042-859C-58C17CA5F5FC}" srcOrd="0" destOrd="0" presId="urn:microsoft.com/office/officeart/2005/8/layout/hProcess4"/>
    <dgm:cxn modelId="{1D3F29AC-7FDC-F64E-BCB9-48539C0DA4A2}" type="presOf" srcId="{BC63407C-72A1-1E46-B6D3-7FA931C7C63B}" destId="{1C6D8DBD-7957-EB4E-9C87-18A58F1ADE19}" srcOrd="0" destOrd="0" presId="urn:microsoft.com/office/officeart/2005/8/layout/hProcess4"/>
    <dgm:cxn modelId="{E01DAAB5-DC33-6A42-858E-2693422E6D41}" srcId="{9A4CF0FC-9C60-8A43-8D2B-9BE38688A5BF}" destId="{BC63407C-72A1-1E46-B6D3-7FA931C7C63B}" srcOrd="0" destOrd="0" parTransId="{487F89C1-35A5-E549-B642-CF24A5A1F0F2}" sibTransId="{11180DA6-A288-174A-A1CE-A044B31B8A4E}"/>
    <dgm:cxn modelId="{3840DCB6-5666-8349-80E9-D261AEB3CFA0}" srcId="{87293073-1BBD-3049-87E9-74C731786BA9}" destId="{B51DDD71-DC8E-AF4E-BAD9-D4E063E6D426}" srcOrd="0" destOrd="0" parTransId="{B386F652-2D0B-704A-B86B-F84D4CB4A86E}" sibTransId="{AAE81FF9-5460-F947-983D-1A171AF54AA2}"/>
    <dgm:cxn modelId="{B3C3DDC0-2CDE-004E-8AC3-FE435299B860}" type="presOf" srcId="{0299E7C7-E0D7-F04F-AB1F-B848DE01C9BA}" destId="{C1502B6B-8AAC-EA45-97A7-FB96F2BDB4AC}" srcOrd="0" destOrd="0" presId="urn:microsoft.com/office/officeart/2005/8/layout/hProcess4"/>
    <dgm:cxn modelId="{59A6A9C3-1BDB-0C48-A30B-3F66F4F4CEAF}" type="presOf" srcId="{9A4CF0FC-9C60-8A43-8D2B-9BE38688A5BF}" destId="{6E4D05CC-3342-6E4D-A913-FB5B5B08DA81}" srcOrd="0" destOrd="0" presId="urn:microsoft.com/office/officeart/2005/8/layout/hProcess4"/>
    <dgm:cxn modelId="{BCF7F1C7-A182-4F49-9A4A-08E3A689ACCE}" srcId="{87293073-1BBD-3049-87E9-74C731786BA9}" destId="{9A4CF0FC-9C60-8A43-8D2B-9BE38688A5BF}" srcOrd="2" destOrd="0" parTransId="{32524D5E-6FD0-A14C-8B10-32D8605E39FE}" sibTransId="{EE0CB5B4-9F0E-CA45-87DF-68D153A20F2E}"/>
    <dgm:cxn modelId="{78D399CD-EEA7-3642-9EC0-5C24B0478A25}" type="presOf" srcId="{E41618A8-4DEA-F049-AFEC-4FF713CEA63E}" destId="{530E3D67-BE42-BC4C-B0F2-2A7A02F9D0D7}" srcOrd="0" destOrd="0" presId="urn:microsoft.com/office/officeart/2005/8/layout/hProcess4"/>
    <dgm:cxn modelId="{46363ACE-DE91-4544-9169-493E5F927DEB}" type="presOf" srcId="{87293073-1BBD-3049-87E9-74C731786BA9}" destId="{35051F5F-75B4-1747-9D1F-11D841D7979E}" srcOrd="0" destOrd="0" presId="urn:microsoft.com/office/officeart/2005/8/layout/hProcess4"/>
    <dgm:cxn modelId="{D5E3D2DA-A4D2-EE47-96D1-2161CA70F9DB}" type="presOf" srcId="{31F4167C-8B90-8245-ACE0-0EE8CFC1A806}" destId="{5C4843AB-0044-D041-B337-9610A733EEF7}" srcOrd="0" destOrd="0" presId="urn:microsoft.com/office/officeart/2005/8/layout/hProcess4"/>
    <dgm:cxn modelId="{6043ADEE-2F7E-2E49-8C1B-011CF4AFCE55}" type="presOf" srcId="{644AC1F0-BB69-324E-8B08-57EB90FD9308}" destId="{45F103EE-DA69-7349-99CC-CE3642BF5F36}" srcOrd="0" destOrd="0" presId="urn:microsoft.com/office/officeart/2005/8/layout/hProcess4"/>
    <dgm:cxn modelId="{DF818F8D-DBCA-F340-9A3C-C8CF79845603}" type="presParOf" srcId="{35051F5F-75B4-1747-9D1F-11D841D7979E}" destId="{F23A46B1-B2EE-FC4D-B896-D33721AD9FC8}" srcOrd="0" destOrd="0" presId="urn:microsoft.com/office/officeart/2005/8/layout/hProcess4"/>
    <dgm:cxn modelId="{5C53D3EB-7AFE-D242-80A2-72DCCD5C3C00}" type="presParOf" srcId="{35051F5F-75B4-1747-9D1F-11D841D7979E}" destId="{3D5CD702-639A-654F-81F6-5A2904FEA71C}" srcOrd="1" destOrd="0" presId="urn:microsoft.com/office/officeart/2005/8/layout/hProcess4"/>
    <dgm:cxn modelId="{D0888F0A-D257-C946-AD1E-0B39D2577940}" type="presParOf" srcId="{35051F5F-75B4-1747-9D1F-11D841D7979E}" destId="{19C2059B-2CB2-0C44-9D62-FB83CAF01675}" srcOrd="2" destOrd="0" presId="urn:microsoft.com/office/officeart/2005/8/layout/hProcess4"/>
    <dgm:cxn modelId="{11885ECF-42F1-7B41-9225-5AA7FFA9C298}" type="presParOf" srcId="{19C2059B-2CB2-0C44-9D62-FB83CAF01675}" destId="{EB75876B-ABC0-2B4A-AE6E-4D682EE58BA3}" srcOrd="0" destOrd="0" presId="urn:microsoft.com/office/officeart/2005/8/layout/hProcess4"/>
    <dgm:cxn modelId="{D8B86F33-17C2-E842-AFC8-525BC491DE69}" type="presParOf" srcId="{EB75876B-ABC0-2B4A-AE6E-4D682EE58BA3}" destId="{25BBC7B1-34D4-3A48-A513-AA0D904597C6}" srcOrd="0" destOrd="0" presId="urn:microsoft.com/office/officeart/2005/8/layout/hProcess4"/>
    <dgm:cxn modelId="{359F8A4A-E67C-F746-BBCF-75E2D0060BA2}" type="presParOf" srcId="{EB75876B-ABC0-2B4A-AE6E-4D682EE58BA3}" destId="{5C4843AB-0044-D041-B337-9610A733EEF7}" srcOrd="1" destOrd="0" presId="urn:microsoft.com/office/officeart/2005/8/layout/hProcess4"/>
    <dgm:cxn modelId="{9F6C5D02-04CF-8244-8DE8-3C5E0D63DA19}" type="presParOf" srcId="{EB75876B-ABC0-2B4A-AE6E-4D682EE58BA3}" destId="{D06AA65A-5CA2-9840-94AA-4EFAAE322CFB}" srcOrd="2" destOrd="0" presId="urn:microsoft.com/office/officeart/2005/8/layout/hProcess4"/>
    <dgm:cxn modelId="{F33A8E72-C2FC-C441-AFF4-3C0FA3C9AAF5}" type="presParOf" srcId="{EB75876B-ABC0-2B4A-AE6E-4D682EE58BA3}" destId="{78455C61-DF0B-8042-859C-58C17CA5F5FC}" srcOrd="3" destOrd="0" presId="urn:microsoft.com/office/officeart/2005/8/layout/hProcess4"/>
    <dgm:cxn modelId="{0EA53CB7-2683-A349-BD56-B387D83B0A1E}" type="presParOf" srcId="{EB75876B-ABC0-2B4A-AE6E-4D682EE58BA3}" destId="{7CEC6EA1-BD65-1A4E-AEC3-488384BF8421}" srcOrd="4" destOrd="0" presId="urn:microsoft.com/office/officeart/2005/8/layout/hProcess4"/>
    <dgm:cxn modelId="{4F977CA9-D4AB-9441-987C-1A58E73ACA35}" type="presParOf" srcId="{19C2059B-2CB2-0C44-9D62-FB83CAF01675}" destId="{429D2300-CC4B-6C40-85C7-80A11DD29466}" srcOrd="1" destOrd="0" presId="urn:microsoft.com/office/officeart/2005/8/layout/hProcess4"/>
    <dgm:cxn modelId="{3673FB97-66ED-2D49-9581-08AC9F696DBF}" type="presParOf" srcId="{19C2059B-2CB2-0C44-9D62-FB83CAF01675}" destId="{633BE348-9C24-C947-8C36-831477B6C96C}" srcOrd="2" destOrd="0" presId="urn:microsoft.com/office/officeart/2005/8/layout/hProcess4"/>
    <dgm:cxn modelId="{B7401537-AF97-874B-B36A-90721CACB181}" type="presParOf" srcId="{633BE348-9C24-C947-8C36-831477B6C96C}" destId="{2022301F-CC9B-2144-A2E5-C9A762E05EA8}" srcOrd="0" destOrd="0" presId="urn:microsoft.com/office/officeart/2005/8/layout/hProcess4"/>
    <dgm:cxn modelId="{0D461EFF-505B-0C4D-969E-B4FDA07C739E}" type="presParOf" srcId="{633BE348-9C24-C947-8C36-831477B6C96C}" destId="{45F103EE-DA69-7349-99CC-CE3642BF5F36}" srcOrd="1" destOrd="0" presId="urn:microsoft.com/office/officeart/2005/8/layout/hProcess4"/>
    <dgm:cxn modelId="{54B4439D-3541-AE44-9551-65165E744295}" type="presParOf" srcId="{633BE348-9C24-C947-8C36-831477B6C96C}" destId="{4C0462B5-8FFE-A745-BAC5-0950BA0FE917}" srcOrd="2" destOrd="0" presId="urn:microsoft.com/office/officeart/2005/8/layout/hProcess4"/>
    <dgm:cxn modelId="{F08370F4-DBF0-CA49-937C-20E6C100AA64}" type="presParOf" srcId="{633BE348-9C24-C947-8C36-831477B6C96C}" destId="{C1502B6B-8AAC-EA45-97A7-FB96F2BDB4AC}" srcOrd="3" destOrd="0" presId="urn:microsoft.com/office/officeart/2005/8/layout/hProcess4"/>
    <dgm:cxn modelId="{33035AC9-71F8-6F46-8500-AD89183B1752}" type="presParOf" srcId="{633BE348-9C24-C947-8C36-831477B6C96C}" destId="{FA40C27C-722B-7E41-A11E-A2542F16AD50}" srcOrd="4" destOrd="0" presId="urn:microsoft.com/office/officeart/2005/8/layout/hProcess4"/>
    <dgm:cxn modelId="{D1366A63-E686-E74A-9B49-C623714EC66D}" type="presParOf" srcId="{19C2059B-2CB2-0C44-9D62-FB83CAF01675}" destId="{530E3D67-BE42-BC4C-B0F2-2A7A02F9D0D7}" srcOrd="3" destOrd="0" presId="urn:microsoft.com/office/officeart/2005/8/layout/hProcess4"/>
    <dgm:cxn modelId="{A9C078AF-363B-3D40-9FC6-617A4D084E7A}" type="presParOf" srcId="{19C2059B-2CB2-0C44-9D62-FB83CAF01675}" destId="{5DC5E869-8702-C843-84AA-E36AD2BD3A80}" srcOrd="4" destOrd="0" presId="urn:microsoft.com/office/officeart/2005/8/layout/hProcess4"/>
    <dgm:cxn modelId="{A890528A-28E0-A04C-85A5-0CCB509035E4}" type="presParOf" srcId="{5DC5E869-8702-C843-84AA-E36AD2BD3A80}" destId="{74FE9EBD-7011-6440-B871-BFD70B98A8A9}" srcOrd="0" destOrd="0" presId="urn:microsoft.com/office/officeart/2005/8/layout/hProcess4"/>
    <dgm:cxn modelId="{9C4EFEEE-424A-E84C-AB88-75D2E628872F}" type="presParOf" srcId="{5DC5E869-8702-C843-84AA-E36AD2BD3A80}" destId="{1C6D8DBD-7957-EB4E-9C87-18A58F1ADE19}" srcOrd="1" destOrd="0" presId="urn:microsoft.com/office/officeart/2005/8/layout/hProcess4"/>
    <dgm:cxn modelId="{818076D8-2427-DE48-98A8-A6E80407F6F5}" type="presParOf" srcId="{5DC5E869-8702-C843-84AA-E36AD2BD3A80}" destId="{4B1F1C9D-F1A7-104B-85CF-C96FF3DA7A41}" srcOrd="2" destOrd="0" presId="urn:microsoft.com/office/officeart/2005/8/layout/hProcess4"/>
    <dgm:cxn modelId="{28845EAD-5730-014C-B2D8-F5E470CE9FAC}" type="presParOf" srcId="{5DC5E869-8702-C843-84AA-E36AD2BD3A80}" destId="{6E4D05CC-3342-6E4D-A913-FB5B5B08DA81}" srcOrd="3" destOrd="0" presId="urn:microsoft.com/office/officeart/2005/8/layout/hProcess4"/>
    <dgm:cxn modelId="{89306474-2CD7-9E4B-9447-15AC82757FE9}" type="presParOf" srcId="{5DC5E869-8702-C843-84AA-E36AD2BD3A80}" destId="{C523DF3C-7F4E-6446-9892-9114DA3DB81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CA5902-94D8-4296-8849-B34EE0B6AFB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F6712-857C-432E-B3D8-482614C86E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Storing Data </a:t>
          </a:r>
        </a:p>
      </dgm:t>
    </dgm:pt>
    <dgm:pt modelId="{6DAE1E40-AB16-4870-BF8B-07085589663F}" type="parTrans" cxnId="{DC8FC46D-1EF0-42E2-A3BA-3AD42FDDD1BC}">
      <dgm:prSet/>
      <dgm:spPr/>
      <dgm:t>
        <a:bodyPr/>
        <a:lstStyle/>
        <a:p>
          <a:endParaRPr lang="en-US"/>
        </a:p>
      </dgm:t>
    </dgm:pt>
    <dgm:pt modelId="{98F782F2-8198-492B-A7D8-F1FC894CEC34}" type="sibTrans" cxnId="{DC8FC46D-1EF0-42E2-A3BA-3AD42FDDD1BC}">
      <dgm:prSet/>
      <dgm:spPr/>
      <dgm:t>
        <a:bodyPr/>
        <a:lstStyle/>
        <a:p>
          <a:endParaRPr lang="en-US"/>
        </a:p>
      </dgm:t>
    </dgm:pt>
    <dgm:pt modelId="{51ACDD27-213F-4509-9B40-DD54ADACFD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Getting user input from forms</a:t>
          </a:r>
        </a:p>
      </dgm:t>
    </dgm:pt>
    <dgm:pt modelId="{070EAF4A-6D0E-432B-908A-7B6B92E71745}" type="parTrans" cxnId="{CC5FC656-D073-4908-9840-8D024B028018}">
      <dgm:prSet/>
      <dgm:spPr/>
      <dgm:t>
        <a:bodyPr/>
        <a:lstStyle/>
        <a:p>
          <a:endParaRPr lang="en-US"/>
        </a:p>
      </dgm:t>
    </dgm:pt>
    <dgm:pt modelId="{6A9AC86F-3BA4-401F-B6A7-49E689BE60BA}" type="sibTrans" cxnId="{CC5FC656-D073-4908-9840-8D024B028018}">
      <dgm:prSet/>
      <dgm:spPr/>
      <dgm:t>
        <a:bodyPr/>
        <a:lstStyle/>
        <a:p>
          <a:endParaRPr lang="en-US"/>
        </a:p>
      </dgm:t>
    </dgm:pt>
    <dgm:pt modelId="{C1C05065-F83D-43BF-AAF1-975A6CBA13D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Transfering data between systems</a:t>
          </a:r>
        </a:p>
      </dgm:t>
    </dgm:pt>
    <dgm:pt modelId="{CEEEE14E-E0AF-4409-838D-32A2D2EE545E}" type="parTrans" cxnId="{F84D3418-6E76-499D-A963-C4562AE59317}">
      <dgm:prSet/>
      <dgm:spPr/>
      <dgm:t>
        <a:bodyPr/>
        <a:lstStyle/>
        <a:p>
          <a:endParaRPr lang="en-US"/>
        </a:p>
      </dgm:t>
    </dgm:pt>
    <dgm:pt modelId="{BD9A80AE-DF70-4358-B79A-327633870691}" type="sibTrans" cxnId="{F84D3418-6E76-499D-A963-C4562AE59317}">
      <dgm:prSet/>
      <dgm:spPr/>
      <dgm:t>
        <a:bodyPr/>
        <a:lstStyle/>
        <a:p>
          <a:endParaRPr lang="en-US"/>
        </a:p>
      </dgm:t>
    </dgm:pt>
    <dgm:pt modelId="{4989BD74-C487-4AF5-9840-213EB6C75C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Configuration Files</a:t>
          </a:r>
        </a:p>
      </dgm:t>
    </dgm:pt>
    <dgm:pt modelId="{1EC87AD7-4771-44A3-A857-95D234BEB2E1}" type="parTrans" cxnId="{4FBD6A5D-6FEB-407C-AFAE-B7136C3E2E73}">
      <dgm:prSet/>
      <dgm:spPr/>
      <dgm:t>
        <a:bodyPr/>
        <a:lstStyle/>
        <a:p>
          <a:endParaRPr lang="en-US"/>
        </a:p>
      </dgm:t>
    </dgm:pt>
    <dgm:pt modelId="{8036728E-0BBB-4F2C-AC27-D5651A631DF5}" type="sibTrans" cxnId="{4FBD6A5D-6FEB-407C-AFAE-B7136C3E2E73}">
      <dgm:prSet/>
      <dgm:spPr/>
      <dgm:t>
        <a:bodyPr/>
        <a:lstStyle/>
        <a:p>
          <a:endParaRPr lang="en-US"/>
        </a:p>
      </dgm:t>
    </dgm:pt>
    <dgm:pt modelId="{587852BB-3699-4A48-819C-023F5F45708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Serialization</a:t>
          </a:r>
        </a:p>
      </dgm:t>
    </dgm:pt>
    <dgm:pt modelId="{E86C46A0-FA49-704A-BE19-40DDE2AA2892}" type="parTrans" cxnId="{12E122C5-A653-AE42-8574-0E971FF83C96}">
      <dgm:prSet/>
      <dgm:spPr/>
      <dgm:t>
        <a:bodyPr/>
        <a:lstStyle/>
        <a:p>
          <a:endParaRPr lang="en-US"/>
        </a:p>
      </dgm:t>
    </dgm:pt>
    <dgm:pt modelId="{5E96A506-B625-3E46-902A-3AD1E5B44A3A}" type="sibTrans" cxnId="{12E122C5-A653-AE42-8574-0E971FF83C96}">
      <dgm:prSet/>
      <dgm:spPr/>
      <dgm:t>
        <a:bodyPr/>
        <a:lstStyle/>
        <a:p>
          <a:endParaRPr lang="en-US"/>
        </a:p>
      </dgm:t>
    </dgm:pt>
    <dgm:pt modelId="{3541331C-C4FF-4414-B62F-BE633083B5FC}" type="pres">
      <dgm:prSet presAssocID="{31CA5902-94D8-4296-8849-B34EE0B6AFB8}" presName="root" presStyleCnt="0">
        <dgm:presLayoutVars>
          <dgm:dir/>
          <dgm:resizeHandles val="exact"/>
        </dgm:presLayoutVars>
      </dgm:prSet>
      <dgm:spPr/>
    </dgm:pt>
    <dgm:pt modelId="{176635F3-72D7-45E2-8A99-876B0EE50497}" type="pres">
      <dgm:prSet presAssocID="{8D9F6712-857C-432E-B3D8-482614C86EC3}" presName="compNode" presStyleCnt="0"/>
      <dgm:spPr/>
    </dgm:pt>
    <dgm:pt modelId="{A57C335B-E7A5-4309-B944-C5E93C865651}" type="pres">
      <dgm:prSet presAssocID="{8D9F6712-857C-432E-B3D8-482614C86EC3}" presName="iconBgRect" presStyleLbl="bgShp" presStyleIdx="0" presStyleCnt="5"/>
      <dgm:spPr/>
    </dgm:pt>
    <dgm:pt modelId="{1D371B14-EF5F-45E7-80E1-7895322EB28D}" type="pres">
      <dgm:prSet presAssocID="{8D9F6712-857C-432E-B3D8-482614C86EC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DEC17609-5435-40AE-B943-AFE356E39F50}" type="pres">
      <dgm:prSet presAssocID="{8D9F6712-857C-432E-B3D8-482614C86EC3}" presName="spaceRect" presStyleCnt="0"/>
      <dgm:spPr/>
    </dgm:pt>
    <dgm:pt modelId="{89C3B766-28F0-48FA-886C-6A09B767E6F0}" type="pres">
      <dgm:prSet presAssocID="{8D9F6712-857C-432E-B3D8-482614C86EC3}" presName="textRect" presStyleLbl="revTx" presStyleIdx="0" presStyleCnt="5">
        <dgm:presLayoutVars>
          <dgm:chMax val="1"/>
          <dgm:chPref val="1"/>
        </dgm:presLayoutVars>
      </dgm:prSet>
      <dgm:spPr/>
    </dgm:pt>
    <dgm:pt modelId="{ED44D42B-E250-4912-AEE3-518480EB3726}" type="pres">
      <dgm:prSet presAssocID="{98F782F2-8198-492B-A7D8-F1FC894CEC34}" presName="sibTrans" presStyleCnt="0"/>
      <dgm:spPr/>
    </dgm:pt>
    <dgm:pt modelId="{4455D61E-637A-4167-886A-DF6464A3E296}" type="pres">
      <dgm:prSet presAssocID="{51ACDD27-213F-4509-9B40-DD54ADACFDAA}" presName="compNode" presStyleCnt="0"/>
      <dgm:spPr/>
    </dgm:pt>
    <dgm:pt modelId="{53DD39EE-0708-4A1F-BA02-31BFEBD37389}" type="pres">
      <dgm:prSet presAssocID="{51ACDD27-213F-4509-9B40-DD54ADACFDAA}" presName="iconBgRect" presStyleLbl="bgShp" presStyleIdx="1" presStyleCnt="5"/>
      <dgm:spPr/>
    </dgm:pt>
    <dgm:pt modelId="{EADAB389-E5C8-4B86-93A3-F05198F36B6A}" type="pres">
      <dgm:prSet presAssocID="{51ACDD27-213F-4509-9B40-DD54ADACFDA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CFD5483-EBCE-46EF-87D3-D9C4202178C0}" type="pres">
      <dgm:prSet presAssocID="{51ACDD27-213F-4509-9B40-DD54ADACFDAA}" presName="spaceRect" presStyleCnt="0"/>
      <dgm:spPr/>
    </dgm:pt>
    <dgm:pt modelId="{BAAFAAA9-1203-4EF1-B915-09471F8D7253}" type="pres">
      <dgm:prSet presAssocID="{51ACDD27-213F-4509-9B40-DD54ADACFDAA}" presName="textRect" presStyleLbl="revTx" presStyleIdx="1" presStyleCnt="5">
        <dgm:presLayoutVars>
          <dgm:chMax val="1"/>
          <dgm:chPref val="1"/>
        </dgm:presLayoutVars>
      </dgm:prSet>
      <dgm:spPr/>
    </dgm:pt>
    <dgm:pt modelId="{E1E6647E-65EB-4DB1-A362-65DDC8B5E150}" type="pres">
      <dgm:prSet presAssocID="{6A9AC86F-3BA4-401F-B6A7-49E689BE60BA}" presName="sibTrans" presStyleCnt="0"/>
      <dgm:spPr/>
    </dgm:pt>
    <dgm:pt modelId="{83FF5AF9-14D0-43CD-9C05-2D7F4ADDD6CC}" type="pres">
      <dgm:prSet presAssocID="{C1C05065-F83D-43BF-AAF1-975A6CBA13DC}" presName="compNode" presStyleCnt="0"/>
      <dgm:spPr/>
    </dgm:pt>
    <dgm:pt modelId="{D394506E-E612-4203-9284-C46196BC1EEC}" type="pres">
      <dgm:prSet presAssocID="{C1C05065-F83D-43BF-AAF1-975A6CBA13DC}" presName="iconBgRect" presStyleLbl="bgShp" presStyleIdx="2" presStyleCnt="5"/>
      <dgm:spPr/>
    </dgm:pt>
    <dgm:pt modelId="{F1A0DDD6-7EDA-4037-8BA7-6DF3A7DA449F}" type="pres">
      <dgm:prSet presAssocID="{C1C05065-F83D-43BF-AAF1-975A6CBA13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83B20F-8642-4ACF-A8BB-4A5231A70C21}" type="pres">
      <dgm:prSet presAssocID="{C1C05065-F83D-43BF-AAF1-975A6CBA13DC}" presName="spaceRect" presStyleCnt="0"/>
      <dgm:spPr/>
    </dgm:pt>
    <dgm:pt modelId="{4A166ACD-6FDB-4D8C-B3E6-42177FC21551}" type="pres">
      <dgm:prSet presAssocID="{C1C05065-F83D-43BF-AAF1-975A6CBA13DC}" presName="textRect" presStyleLbl="revTx" presStyleIdx="2" presStyleCnt="5">
        <dgm:presLayoutVars>
          <dgm:chMax val="1"/>
          <dgm:chPref val="1"/>
        </dgm:presLayoutVars>
      </dgm:prSet>
      <dgm:spPr/>
    </dgm:pt>
    <dgm:pt modelId="{1AF4A5CF-B8FC-4BBF-9CC3-9B0C172ADF2F}" type="pres">
      <dgm:prSet presAssocID="{BD9A80AE-DF70-4358-B79A-327633870691}" presName="sibTrans" presStyleCnt="0"/>
      <dgm:spPr/>
    </dgm:pt>
    <dgm:pt modelId="{E115D666-A436-4F59-95B8-4CC37F9936FB}" type="pres">
      <dgm:prSet presAssocID="{4989BD74-C487-4AF5-9840-213EB6C75CF3}" presName="compNode" presStyleCnt="0"/>
      <dgm:spPr/>
    </dgm:pt>
    <dgm:pt modelId="{04AE2FD8-799C-495B-B80E-558C059592A6}" type="pres">
      <dgm:prSet presAssocID="{4989BD74-C487-4AF5-9840-213EB6C75CF3}" presName="iconBgRect" presStyleLbl="bgShp" presStyleIdx="3" presStyleCnt="5"/>
      <dgm:spPr/>
    </dgm:pt>
    <dgm:pt modelId="{F9DD5AF0-29A6-4A60-AAC0-F863BFDA790B}" type="pres">
      <dgm:prSet presAssocID="{4989BD74-C487-4AF5-9840-213EB6C75C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B2A2605-780B-468A-A389-7CE25F15A0EC}" type="pres">
      <dgm:prSet presAssocID="{4989BD74-C487-4AF5-9840-213EB6C75CF3}" presName="spaceRect" presStyleCnt="0"/>
      <dgm:spPr/>
    </dgm:pt>
    <dgm:pt modelId="{3DF6AE0D-3D6D-41A1-9A2E-DD833BBB1A8E}" type="pres">
      <dgm:prSet presAssocID="{4989BD74-C487-4AF5-9840-213EB6C75CF3}" presName="textRect" presStyleLbl="revTx" presStyleIdx="3" presStyleCnt="5">
        <dgm:presLayoutVars>
          <dgm:chMax val="1"/>
          <dgm:chPref val="1"/>
        </dgm:presLayoutVars>
      </dgm:prSet>
      <dgm:spPr/>
    </dgm:pt>
    <dgm:pt modelId="{DC9E307D-A2EF-42FC-924D-8C5B1564D8A4}" type="pres">
      <dgm:prSet presAssocID="{8036728E-0BBB-4F2C-AC27-D5651A631DF5}" presName="sibTrans" presStyleCnt="0"/>
      <dgm:spPr/>
    </dgm:pt>
    <dgm:pt modelId="{A4C55D78-BBF9-4224-8CE1-5D672596724A}" type="pres">
      <dgm:prSet presAssocID="{587852BB-3699-4A48-819C-023F5F45708F}" presName="compNode" presStyleCnt="0"/>
      <dgm:spPr/>
    </dgm:pt>
    <dgm:pt modelId="{CF883838-6B5C-4402-B28E-4F9F9F2B8B2E}" type="pres">
      <dgm:prSet presAssocID="{587852BB-3699-4A48-819C-023F5F45708F}" presName="iconBgRect" presStyleLbl="bgShp" presStyleIdx="4" presStyleCnt="5"/>
      <dgm:spPr/>
    </dgm:pt>
    <dgm:pt modelId="{4C2C1B5D-ECB7-4C6B-821E-4F8133DDEF98}" type="pres">
      <dgm:prSet presAssocID="{587852BB-3699-4A48-819C-023F5F45708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1F72143-D880-4A21-BFD5-1998801A6240}" type="pres">
      <dgm:prSet presAssocID="{587852BB-3699-4A48-819C-023F5F45708F}" presName="spaceRect" presStyleCnt="0"/>
      <dgm:spPr/>
    </dgm:pt>
    <dgm:pt modelId="{0E343D94-DA32-4758-B580-322ACBCF285A}" type="pres">
      <dgm:prSet presAssocID="{587852BB-3699-4A48-819C-023F5F45708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9389606-090A-B44A-99F3-FE25DA8FFFE5}" type="presOf" srcId="{31CA5902-94D8-4296-8849-B34EE0B6AFB8}" destId="{3541331C-C4FF-4414-B62F-BE633083B5FC}" srcOrd="0" destOrd="0" presId="urn:microsoft.com/office/officeart/2018/5/layout/IconCircleLabelList"/>
    <dgm:cxn modelId="{F84D3418-6E76-499D-A963-C4562AE59317}" srcId="{31CA5902-94D8-4296-8849-B34EE0B6AFB8}" destId="{C1C05065-F83D-43BF-AAF1-975A6CBA13DC}" srcOrd="2" destOrd="0" parTransId="{CEEEE14E-E0AF-4409-838D-32A2D2EE545E}" sibTransId="{BD9A80AE-DF70-4358-B79A-327633870691}"/>
    <dgm:cxn modelId="{BA854433-1A4C-A947-ACA9-CE00618613F0}" type="presOf" srcId="{51ACDD27-213F-4509-9B40-DD54ADACFDAA}" destId="{BAAFAAA9-1203-4EF1-B915-09471F8D7253}" srcOrd="0" destOrd="0" presId="urn:microsoft.com/office/officeart/2018/5/layout/IconCircleLabelList"/>
    <dgm:cxn modelId="{1D81694D-5B3D-134D-8EE3-AA73821DC4C4}" type="presOf" srcId="{587852BB-3699-4A48-819C-023F5F45708F}" destId="{0E343D94-DA32-4758-B580-322ACBCF285A}" srcOrd="0" destOrd="0" presId="urn:microsoft.com/office/officeart/2018/5/layout/IconCircleLabelList"/>
    <dgm:cxn modelId="{CC5FC656-D073-4908-9840-8D024B028018}" srcId="{31CA5902-94D8-4296-8849-B34EE0B6AFB8}" destId="{51ACDD27-213F-4509-9B40-DD54ADACFDAA}" srcOrd="1" destOrd="0" parTransId="{070EAF4A-6D0E-432B-908A-7B6B92E71745}" sibTransId="{6A9AC86F-3BA4-401F-B6A7-49E689BE60BA}"/>
    <dgm:cxn modelId="{4FBD6A5D-6FEB-407C-AFAE-B7136C3E2E73}" srcId="{31CA5902-94D8-4296-8849-B34EE0B6AFB8}" destId="{4989BD74-C487-4AF5-9840-213EB6C75CF3}" srcOrd="3" destOrd="0" parTransId="{1EC87AD7-4771-44A3-A857-95D234BEB2E1}" sibTransId="{8036728E-0BBB-4F2C-AC27-D5651A631DF5}"/>
    <dgm:cxn modelId="{DC8FC46D-1EF0-42E2-A3BA-3AD42FDDD1BC}" srcId="{31CA5902-94D8-4296-8849-B34EE0B6AFB8}" destId="{8D9F6712-857C-432E-B3D8-482614C86EC3}" srcOrd="0" destOrd="0" parTransId="{6DAE1E40-AB16-4870-BF8B-07085589663F}" sibTransId="{98F782F2-8198-492B-A7D8-F1FC894CEC34}"/>
    <dgm:cxn modelId="{DE83B9A5-EAFF-D543-9B15-FBE74F4382A1}" type="presOf" srcId="{C1C05065-F83D-43BF-AAF1-975A6CBA13DC}" destId="{4A166ACD-6FDB-4D8C-B3E6-42177FC21551}" srcOrd="0" destOrd="0" presId="urn:microsoft.com/office/officeart/2018/5/layout/IconCircleLabelList"/>
    <dgm:cxn modelId="{38A390B8-5330-B64F-A872-A8EA3639A166}" type="presOf" srcId="{8D9F6712-857C-432E-B3D8-482614C86EC3}" destId="{89C3B766-28F0-48FA-886C-6A09B767E6F0}" srcOrd="0" destOrd="0" presId="urn:microsoft.com/office/officeart/2018/5/layout/IconCircleLabelList"/>
    <dgm:cxn modelId="{12E122C5-A653-AE42-8574-0E971FF83C96}" srcId="{31CA5902-94D8-4296-8849-B34EE0B6AFB8}" destId="{587852BB-3699-4A48-819C-023F5F45708F}" srcOrd="4" destOrd="0" parTransId="{E86C46A0-FA49-704A-BE19-40DDE2AA2892}" sibTransId="{5E96A506-B625-3E46-902A-3AD1E5B44A3A}"/>
    <dgm:cxn modelId="{67A486D5-9FFB-394F-8430-760908DFA2C4}" type="presOf" srcId="{4989BD74-C487-4AF5-9840-213EB6C75CF3}" destId="{3DF6AE0D-3D6D-41A1-9A2E-DD833BBB1A8E}" srcOrd="0" destOrd="0" presId="urn:microsoft.com/office/officeart/2018/5/layout/IconCircleLabelList"/>
    <dgm:cxn modelId="{7F445C03-4B72-AE4F-AB31-14CF6F81397F}" type="presParOf" srcId="{3541331C-C4FF-4414-B62F-BE633083B5FC}" destId="{176635F3-72D7-45E2-8A99-876B0EE50497}" srcOrd="0" destOrd="0" presId="urn:microsoft.com/office/officeart/2018/5/layout/IconCircleLabelList"/>
    <dgm:cxn modelId="{F0F116CB-CE36-0342-B85A-295D5E5CBB6D}" type="presParOf" srcId="{176635F3-72D7-45E2-8A99-876B0EE50497}" destId="{A57C335B-E7A5-4309-B944-C5E93C865651}" srcOrd="0" destOrd="0" presId="urn:microsoft.com/office/officeart/2018/5/layout/IconCircleLabelList"/>
    <dgm:cxn modelId="{C4E33A91-B7A5-B548-A603-EF8D1AE35788}" type="presParOf" srcId="{176635F3-72D7-45E2-8A99-876B0EE50497}" destId="{1D371B14-EF5F-45E7-80E1-7895322EB28D}" srcOrd="1" destOrd="0" presId="urn:microsoft.com/office/officeart/2018/5/layout/IconCircleLabelList"/>
    <dgm:cxn modelId="{FB4AEFB5-608C-154A-866F-9F0A798F1528}" type="presParOf" srcId="{176635F3-72D7-45E2-8A99-876B0EE50497}" destId="{DEC17609-5435-40AE-B943-AFE356E39F50}" srcOrd="2" destOrd="0" presId="urn:microsoft.com/office/officeart/2018/5/layout/IconCircleLabelList"/>
    <dgm:cxn modelId="{4D74FD36-618B-F54A-AB7B-83C1B16E2FE5}" type="presParOf" srcId="{176635F3-72D7-45E2-8A99-876B0EE50497}" destId="{89C3B766-28F0-48FA-886C-6A09B767E6F0}" srcOrd="3" destOrd="0" presId="urn:microsoft.com/office/officeart/2018/5/layout/IconCircleLabelList"/>
    <dgm:cxn modelId="{2F824CC4-7245-2F4D-A5BF-EBB4610D9418}" type="presParOf" srcId="{3541331C-C4FF-4414-B62F-BE633083B5FC}" destId="{ED44D42B-E250-4912-AEE3-518480EB3726}" srcOrd="1" destOrd="0" presId="urn:microsoft.com/office/officeart/2018/5/layout/IconCircleLabelList"/>
    <dgm:cxn modelId="{88215D5C-50FF-B34F-B89F-FE602DBCEE81}" type="presParOf" srcId="{3541331C-C4FF-4414-B62F-BE633083B5FC}" destId="{4455D61E-637A-4167-886A-DF6464A3E296}" srcOrd="2" destOrd="0" presId="urn:microsoft.com/office/officeart/2018/5/layout/IconCircleLabelList"/>
    <dgm:cxn modelId="{17E96CC5-09E4-324A-A20F-2FAED2CE0291}" type="presParOf" srcId="{4455D61E-637A-4167-886A-DF6464A3E296}" destId="{53DD39EE-0708-4A1F-BA02-31BFEBD37389}" srcOrd="0" destOrd="0" presId="urn:microsoft.com/office/officeart/2018/5/layout/IconCircleLabelList"/>
    <dgm:cxn modelId="{EC82C222-BE42-0343-BEF6-5B853D29A5FD}" type="presParOf" srcId="{4455D61E-637A-4167-886A-DF6464A3E296}" destId="{EADAB389-E5C8-4B86-93A3-F05198F36B6A}" srcOrd="1" destOrd="0" presId="urn:microsoft.com/office/officeart/2018/5/layout/IconCircleLabelList"/>
    <dgm:cxn modelId="{484E85CB-A2C1-654B-A0B2-CB3F66285F6D}" type="presParOf" srcId="{4455D61E-637A-4167-886A-DF6464A3E296}" destId="{CCFD5483-EBCE-46EF-87D3-D9C4202178C0}" srcOrd="2" destOrd="0" presId="urn:microsoft.com/office/officeart/2018/5/layout/IconCircleLabelList"/>
    <dgm:cxn modelId="{A881FAF2-7D1D-CF4F-898C-8D8B6D89FF8E}" type="presParOf" srcId="{4455D61E-637A-4167-886A-DF6464A3E296}" destId="{BAAFAAA9-1203-4EF1-B915-09471F8D7253}" srcOrd="3" destOrd="0" presId="urn:microsoft.com/office/officeart/2018/5/layout/IconCircleLabelList"/>
    <dgm:cxn modelId="{CAD2FCBC-DF38-604F-A6FA-C3685C356C91}" type="presParOf" srcId="{3541331C-C4FF-4414-B62F-BE633083B5FC}" destId="{E1E6647E-65EB-4DB1-A362-65DDC8B5E150}" srcOrd="3" destOrd="0" presId="urn:microsoft.com/office/officeart/2018/5/layout/IconCircleLabelList"/>
    <dgm:cxn modelId="{A03014B6-82AC-AB47-8F8D-0239245DC29E}" type="presParOf" srcId="{3541331C-C4FF-4414-B62F-BE633083B5FC}" destId="{83FF5AF9-14D0-43CD-9C05-2D7F4ADDD6CC}" srcOrd="4" destOrd="0" presId="urn:microsoft.com/office/officeart/2018/5/layout/IconCircleLabelList"/>
    <dgm:cxn modelId="{37E8916D-CCE2-104D-BA30-6C9B459269C8}" type="presParOf" srcId="{83FF5AF9-14D0-43CD-9C05-2D7F4ADDD6CC}" destId="{D394506E-E612-4203-9284-C46196BC1EEC}" srcOrd="0" destOrd="0" presId="urn:microsoft.com/office/officeart/2018/5/layout/IconCircleLabelList"/>
    <dgm:cxn modelId="{BB155432-9EB9-6B4E-BAC5-8A532DB86BCF}" type="presParOf" srcId="{83FF5AF9-14D0-43CD-9C05-2D7F4ADDD6CC}" destId="{F1A0DDD6-7EDA-4037-8BA7-6DF3A7DA449F}" srcOrd="1" destOrd="0" presId="urn:microsoft.com/office/officeart/2018/5/layout/IconCircleLabelList"/>
    <dgm:cxn modelId="{2510E43B-142B-4F4E-9137-64F84ED3A0C7}" type="presParOf" srcId="{83FF5AF9-14D0-43CD-9C05-2D7F4ADDD6CC}" destId="{A683B20F-8642-4ACF-A8BB-4A5231A70C21}" srcOrd="2" destOrd="0" presId="urn:microsoft.com/office/officeart/2018/5/layout/IconCircleLabelList"/>
    <dgm:cxn modelId="{27299BE8-6B96-CE4F-A7FF-92FB8AD1BF4C}" type="presParOf" srcId="{83FF5AF9-14D0-43CD-9C05-2D7F4ADDD6CC}" destId="{4A166ACD-6FDB-4D8C-B3E6-42177FC21551}" srcOrd="3" destOrd="0" presId="urn:microsoft.com/office/officeart/2018/5/layout/IconCircleLabelList"/>
    <dgm:cxn modelId="{0CC146E8-7D8F-DA4B-876C-61153E0C18D3}" type="presParOf" srcId="{3541331C-C4FF-4414-B62F-BE633083B5FC}" destId="{1AF4A5CF-B8FC-4BBF-9CC3-9B0C172ADF2F}" srcOrd="5" destOrd="0" presId="urn:microsoft.com/office/officeart/2018/5/layout/IconCircleLabelList"/>
    <dgm:cxn modelId="{849A90F6-AC4D-2B4A-A369-4835928C50E7}" type="presParOf" srcId="{3541331C-C4FF-4414-B62F-BE633083B5FC}" destId="{E115D666-A436-4F59-95B8-4CC37F9936FB}" srcOrd="6" destOrd="0" presId="urn:microsoft.com/office/officeart/2018/5/layout/IconCircleLabelList"/>
    <dgm:cxn modelId="{119A72D5-DD17-C141-A027-5B6F542E2E5C}" type="presParOf" srcId="{E115D666-A436-4F59-95B8-4CC37F9936FB}" destId="{04AE2FD8-799C-495B-B80E-558C059592A6}" srcOrd="0" destOrd="0" presId="urn:microsoft.com/office/officeart/2018/5/layout/IconCircleLabelList"/>
    <dgm:cxn modelId="{4E6DA4E6-4064-9C4F-9B95-B9D8DED965F8}" type="presParOf" srcId="{E115D666-A436-4F59-95B8-4CC37F9936FB}" destId="{F9DD5AF0-29A6-4A60-AAC0-F863BFDA790B}" srcOrd="1" destOrd="0" presId="urn:microsoft.com/office/officeart/2018/5/layout/IconCircleLabelList"/>
    <dgm:cxn modelId="{0DC03AB5-FC7B-B14F-BFC4-CB565F96DCB4}" type="presParOf" srcId="{E115D666-A436-4F59-95B8-4CC37F9936FB}" destId="{3B2A2605-780B-468A-A389-7CE25F15A0EC}" srcOrd="2" destOrd="0" presId="urn:microsoft.com/office/officeart/2018/5/layout/IconCircleLabelList"/>
    <dgm:cxn modelId="{3B7AFEB1-0080-4340-83CE-D39811484CDF}" type="presParOf" srcId="{E115D666-A436-4F59-95B8-4CC37F9936FB}" destId="{3DF6AE0D-3D6D-41A1-9A2E-DD833BBB1A8E}" srcOrd="3" destOrd="0" presId="urn:microsoft.com/office/officeart/2018/5/layout/IconCircleLabelList"/>
    <dgm:cxn modelId="{50DA1B94-B2EC-DE42-9477-3433BDA287B9}" type="presParOf" srcId="{3541331C-C4FF-4414-B62F-BE633083B5FC}" destId="{DC9E307D-A2EF-42FC-924D-8C5B1564D8A4}" srcOrd="7" destOrd="0" presId="urn:microsoft.com/office/officeart/2018/5/layout/IconCircleLabelList"/>
    <dgm:cxn modelId="{14570903-5910-A649-AC6D-EB95E242A474}" type="presParOf" srcId="{3541331C-C4FF-4414-B62F-BE633083B5FC}" destId="{A4C55D78-BBF9-4224-8CE1-5D672596724A}" srcOrd="8" destOrd="0" presId="urn:microsoft.com/office/officeart/2018/5/layout/IconCircleLabelList"/>
    <dgm:cxn modelId="{6B96D9DB-117A-AE40-9F2A-55D226A72834}" type="presParOf" srcId="{A4C55D78-BBF9-4224-8CE1-5D672596724A}" destId="{CF883838-6B5C-4402-B28E-4F9F9F2B8B2E}" srcOrd="0" destOrd="0" presId="urn:microsoft.com/office/officeart/2018/5/layout/IconCircleLabelList"/>
    <dgm:cxn modelId="{C9D2988B-F19A-C947-90E8-46CA091AFA2D}" type="presParOf" srcId="{A4C55D78-BBF9-4224-8CE1-5D672596724A}" destId="{4C2C1B5D-ECB7-4C6B-821E-4F8133DDEF98}" srcOrd="1" destOrd="0" presId="urn:microsoft.com/office/officeart/2018/5/layout/IconCircleLabelList"/>
    <dgm:cxn modelId="{517A662B-47E3-0E40-97AC-FFC9EC51A812}" type="presParOf" srcId="{A4C55D78-BBF9-4224-8CE1-5D672596724A}" destId="{91F72143-D880-4A21-BFD5-1998801A6240}" srcOrd="2" destOrd="0" presId="urn:microsoft.com/office/officeart/2018/5/layout/IconCircleLabelList"/>
    <dgm:cxn modelId="{1B7F41D0-B2DC-8744-93DB-BD29DDD84220}" type="presParOf" srcId="{A4C55D78-BBF9-4224-8CE1-5D672596724A}" destId="{0E343D94-DA32-4758-B580-322ACBCF28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293073-1BBD-3049-87E9-74C731786BA9}" type="doc">
      <dgm:prSet loTypeId="urn:microsoft.com/office/officeart/2005/8/layout/hProcess4" loCatId="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1DDD71-DC8E-AF4E-BAD9-D4E063E6D426}">
      <dgm:prSet phldrT="[Text]"/>
      <dgm:spPr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Define Dictionary</a:t>
          </a:r>
        </a:p>
      </dgm:t>
    </dgm:pt>
    <dgm:pt modelId="{B386F652-2D0B-704A-B86B-F84D4CB4A86E}" type="parTrans" cxnId="{3840DCB6-5666-8349-80E9-D261AEB3CFA0}">
      <dgm:prSet/>
      <dgm:spPr/>
      <dgm:t>
        <a:bodyPr/>
        <a:lstStyle/>
        <a:p>
          <a:endParaRPr lang="en-US"/>
        </a:p>
      </dgm:t>
    </dgm:pt>
    <dgm:pt modelId="{AAE81FF9-5460-F947-983D-1A171AF54AA2}" type="sibTrans" cxnId="{3840DCB6-5666-8349-80E9-D261AEB3CFA0}">
      <dgm:prSet/>
      <dgm:spPr/>
      <dgm:t>
        <a:bodyPr/>
        <a:lstStyle/>
        <a:p>
          <a:endParaRPr lang="en-US"/>
        </a:p>
      </dgm:t>
    </dgm:pt>
    <dgm:pt modelId="{31F4167C-8B90-8245-ACE0-0EE8CFC1A806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IN" dirty="0">
              <a:solidFill>
                <a:schemeClr val="bg2"/>
              </a:solidFill>
            </a:rPr>
            <a:t>"name""</a:t>
          </a:r>
          <a:r>
            <a:rPr lang="en-IN" dirty="0" err="1">
              <a:solidFill>
                <a:schemeClr val="bg2"/>
              </a:solidFill>
            </a:rPr>
            <a:t>Shristi</a:t>
          </a:r>
          <a:r>
            <a:rPr lang="en-IN" dirty="0">
              <a:solidFill>
                <a:schemeClr val="bg2"/>
              </a:solidFill>
            </a:rPr>
            <a:t>",</a:t>
          </a:r>
          <a:br>
            <a:rPr lang="en-IN" dirty="0">
              <a:solidFill>
                <a:schemeClr val="bg2"/>
              </a:solidFill>
            </a:rPr>
          </a:br>
          <a:r>
            <a:rPr lang="en-IN" dirty="0">
              <a:solidFill>
                <a:schemeClr val="bg2"/>
              </a:solidFill>
            </a:rPr>
            <a:t>  "age"24,</a:t>
          </a:r>
          <a:br>
            <a:rPr lang="en-IN" dirty="0">
              <a:solidFill>
                <a:schemeClr val="bg2"/>
              </a:solidFill>
            </a:rPr>
          </a:br>
          <a:r>
            <a:rPr lang="en-IN" dirty="0">
              <a:solidFill>
                <a:schemeClr val="bg2"/>
              </a:solidFill>
            </a:rPr>
            <a:t>  "</a:t>
          </a:r>
          <a:r>
            <a:rPr lang="en-IN" dirty="0" err="1">
              <a:solidFill>
                <a:schemeClr val="bg2"/>
              </a:solidFill>
            </a:rPr>
            <a:t>city""Bangalore</a:t>
          </a:r>
          <a:r>
            <a:rPr lang="en-IN" dirty="0">
              <a:solidFill>
                <a:schemeClr val="bg2"/>
              </a:solidFill>
            </a:rPr>
            <a:t>"</a:t>
          </a:r>
          <a:br>
            <a:rPr lang="en-IN" dirty="0">
              <a:solidFill>
                <a:schemeClr val="bg2"/>
              </a:solidFill>
            </a:rPr>
          </a:br>
          <a:endParaRPr lang="en-US" dirty="0">
            <a:solidFill>
              <a:schemeClr val="bg2"/>
            </a:solidFill>
          </a:endParaRPr>
        </a:p>
      </dgm:t>
    </dgm:pt>
    <dgm:pt modelId="{B5F873B5-A190-DB4B-8098-0D8F7661B256}" type="parTrans" cxnId="{EA69BF1E-7F68-2244-918B-77401485EF9D}">
      <dgm:prSet/>
      <dgm:spPr/>
      <dgm:t>
        <a:bodyPr/>
        <a:lstStyle/>
        <a:p>
          <a:endParaRPr lang="en-US"/>
        </a:p>
      </dgm:t>
    </dgm:pt>
    <dgm:pt modelId="{BFF7E9FE-9D7F-B24B-A1D5-CB9407EE68CE}" type="sibTrans" cxnId="{EA69BF1E-7F68-2244-918B-77401485EF9D}">
      <dgm:prSet/>
      <dgm:spPr/>
      <dgm:t>
        <a:bodyPr/>
        <a:lstStyle/>
        <a:p>
          <a:endParaRPr lang="en-US"/>
        </a:p>
      </dgm:t>
    </dgm:pt>
    <dgm:pt modelId="{0299E7C7-E0D7-F04F-AB1F-B848DE01C9BA}">
      <dgm:prSet phldrT="[Text]"/>
      <dgm:spPr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Instruction Python Interpreter to treat this Dictionary as JSON</a:t>
          </a:r>
        </a:p>
      </dgm:t>
    </dgm:pt>
    <dgm:pt modelId="{74629A8F-5540-CB40-B6A4-F8AEEA8BA391}" type="parTrans" cxnId="{71DAF23F-6DC3-714A-A32D-E394CFBE7AD9}">
      <dgm:prSet/>
      <dgm:spPr/>
      <dgm:t>
        <a:bodyPr/>
        <a:lstStyle/>
        <a:p>
          <a:endParaRPr lang="en-US"/>
        </a:p>
      </dgm:t>
    </dgm:pt>
    <dgm:pt modelId="{E41618A8-4DEA-F049-AFEC-4FF713CEA63E}" type="sibTrans" cxnId="{71DAF23F-6DC3-714A-A32D-E394CFBE7AD9}">
      <dgm:prSet/>
      <dgm:spPr/>
      <dgm:t>
        <a:bodyPr/>
        <a:lstStyle/>
        <a:p>
          <a:endParaRPr lang="en-US"/>
        </a:p>
      </dgm:t>
    </dgm:pt>
    <dgm:pt modelId="{644AC1F0-BB69-324E-8B08-57EB90FD9308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 err="1">
              <a:solidFill>
                <a:schemeClr val="bg2"/>
              </a:solidFill>
            </a:rPr>
            <a:t>json.dumps</a:t>
          </a:r>
          <a:r>
            <a:rPr lang="en-US" dirty="0">
              <a:solidFill>
                <a:schemeClr val="bg2"/>
              </a:solidFill>
            </a:rPr>
            <a:t>(dictionary object)</a:t>
          </a:r>
        </a:p>
      </dgm:t>
    </dgm:pt>
    <dgm:pt modelId="{4080AED5-9036-6841-8BB3-E01AD36E1804}" type="parTrans" cxnId="{8BC38086-AE6B-5845-9204-3D270B0443FA}">
      <dgm:prSet/>
      <dgm:spPr/>
      <dgm:t>
        <a:bodyPr/>
        <a:lstStyle/>
        <a:p>
          <a:endParaRPr lang="en-US"/>
        </a:p>
      </dgm:t>
    </dgm:pt>
    <dgm:pt modelId="{17563DE2-8753-1F45-B801-8EACD18AE6CB}" type="sibTrans" cxnId="{8BC38086-AE6B-5845-9204-3D270B0443FA}">
      <dgm:prSet/>
      <dgm:spPr/>
      <dgm:t>
        <a:bodyPr/>
        <a:lstStyle/>
        <a:p>
          <a:endParaRPr lang="en-US"/>
        </a:p>
      </dgm:t>
    </dgm:pt>
    <dgm:pt modelId="{9A4CF0FC-9C60-8A43-8D2B-9BE38688A5BF}">
      <dgm:prSet phldrT="[Text]"/>
      <dgm:spPr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Access Elements of JSON</a:t>
          </a:r>
        </a:p>
      </dgm:t>
    </dgm:pt>
    <dgm:pt modelId="{32524D5E-6FD0-A14C-8B10-32D8605E39FE}" type="parTrans" cxnId="{BCF7F1C7-A182-4F49-9A4A-08E3A689ACCE}">
      <dgm:prSet/>
      <dgm:spPr/>
      <dgm:t>
        <a:bodyPr/>
        <a:lstStyle/>
        <a:p>
          <a:endParaRPr lang="en-US"/>
        </a:p>
      </dgm:t>
    </dgm:pt>
    <dgm:pt modelId="{EE0CB5B4-9F0E-CA45-87DF-68D153A20F2E}" type="sibTrans" cxnId="{BCF7F1C7-A182-4F49-9A4A-08E3A689ACCE}">
      <dgm:prSet/>
      <dgm:spPr/>
      <dgm:t>
        <a:bodyPr/>
        <a:lstStyle/>
        <a:p>
          <a:endParaRPr lang="en-US"/>
        </a:p>
      </dgm:t>
    </dgm:pt>
    <dgm:pt modelId="{BC63407C-72A1-1E46-B6D3-7FA931C7C63B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object[“element”]</a:t>
          </a:r>
        </a:p>
      </dgm:t>
    </dgm:pt>
    <dgm:pt modelId="{487F89C1-35A5-E549-B642-CF24A5A1F0F2}" type="parTrans" cxnId="{E01DAAB5-DC33-6A42-858E-2693422E6D41}">
      <dgm:prSet/>
      <dgm:spPr/>
      <dgm:t>
        <a:bodyPr/>
        <a:lstStyle/>
        <a:p>
          <a:endParaRPr lang="en-US"/>
        </a:p>
      </dgm:t>
    </dgm:pt>
    <dgm:pt modelId="{11180DA6-A288-174A-A1CE-A044B31B8A4E}" type="sibTrans" cxnId="{E01DAAB5-DC33-6A42-858E-2693422E6D41}">
      <dgm:prSet/>
      <dgm:spPr/>
      <dgm:t>
        <a:bodyPr/>
        <a:lstStyle/>
        <a:p>
          <a:endParaRPr lang="en-US"/>
        </a:p>
      </dgm:t>
    </dgm:pt>
    <dgm:pt modelId="{35051F5F-75B4-1747-9D1F-11D841D7979E}" type="pres">
      <dgm:prSet presAssocID="{87293073-1BBD-3049-87E9-74C731786BA9}" presName="Name0" presStyleCnt="0">
        <dgm:presLayoutVars>
          <dgm:dir/>
          <dgm:animLvl val="lvl"/>
          <dgm:resizeHandles val="exact"/>
        </dgm:presLayoutVars>
      </dgm:prSet>
      <dgm:spPr/>
    </dgm:pt>
    <dgm:pt modelId="{F23A46B1-B2EE-FC4D-B896-D33721AD9FC8}" type="pres">
      <dgm:prSet presAssocID="{87293073-1BBD-3049-87E9-74C731786BA9}" presName="tSp" presStyleCnt="0"/>
      <dgm:spPr/>
    </dgm:pt>
    <dgm:pt modelId="{3D5CD702-639A-654F-81F6-5A2904FEA71C}" type="pres">
      <dgm:prSet presAssocID="{87293073-1BBD-3049-87E9-74C731786BA9}" presName="bSp" presStyleCnt="0"/>
      <dgm:spPr/>
    </dgm:pt>
    <dgm:pt modelId="{19C2059B-2CB2-0C44-9D62-FB83CAF01675}" type="pres">
      <dgm:prSet presAssocID="{87293073-1BBD-3049-87E9-74C731786BA9}" presName="process" presStyleCnt="0"/>
      <dgm:spPr/>
    </dgm:pt>
    <dgm:pt modelId="{EB75876B-ABC0-2B4A-AE6E-4D682EE58BA3}" type="pres">
      <dgm:prSet presAssocID="{B51DDD71-DC8E-AF4E-BAD9-D4E063E6D426}" presName="composite1" presStyleCnt="0"/>
      <dgm:spPr/>
    </dgm:pt>
    <dgm:pt modelId="{25BBC7B1-34D4-3A48-A513-AA0D904597C6}" type="pres">
      <dgm:prSet presAssocID="{B51DDD71-DC8E-AF4E-BAD9-D4E063E6D426}" presName="dummyNode1" presStyleLbl="node1" presStyleIdx="0" presStyleCnt="3"/>
      <dgm:spPr/>
    </dgm:pt>
    <dgm:pt modelId="{5C4843AB-0044-D041-B337-9610A733EEF7}" type="pres">
      <dgm:prSet presAssocID="{B51DDD71-DC8E-AF4E-BAD9-D4E063E6D426}" presName="childNode1" presStyleLbl="bgAcc1" presStyleIdx="0" presStyleCnt="3">
        <dgm:presLayoutVars>
          <dgm:bulletEnabled val="1"/>
        </dgm:presLayoutVars>
      </dgm:prSet>
      <dgm:spPr/>
    </dgm:pt>
    <dgm:pt modelId="{D06AA65A-5CA2-9840-94AA-4EFAAE322CFB}" type="pres">
      <dgm:prSet presAssocID="{B51DDD71-DC8E-AF4E-BAD9-D4E063E6D426}" presName="childNode1tx" presStyleLbl="bgAcc1" presStyleIdx="0" presStyleCnt="3">
        <dgm:presLayoutVars>
          <dgm:bulletEnabled val="1"/>
        </dgm:presLayoutVars>
      </dgm:prSet>
      <dgm:spPr/>
    </dgm:pt>
    <dgm:pt modelId="{78455C61-DF0B-8042-859C-58C17CA5F5FC}" type="pres">
      <dgm:prSet presAssocID="{B51DDD71-DC8E-AF4E-BAD9-D4E063E6D426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7CEC6EA1-BD65-1A4E-AEC3-488384BF8421}" type="pres">
      <dgm:prSet presAssocID="{B51DDD71-DC8E-AF4E-BAD9-D4E063E6D426}" presName="connSite1" presStyleCnt="0"/>
      <dgm:spPr/>
    </dgm:pt>
    <dgm:pt modelId="{429D2300-CC4B-6C40-85C7-80A11DD29466}" type="pres">
      <dgm:prSet presAssocID="{AAE81FF9-5460-F947-983D-1A171AF54AA2}" presName="Name9" presStyleLbl="sibTrans2D1" presStyleIdx="0" presStyleCnt="2"/>
      <dgm:spPr/>
    </dgm:pt>
    <dgm:pt modelId="{633BE348-9C24-C947-8C36-831477B6C96C}" type="pres">
      <dgm:prSet presAssocID="{0299E7C7-E0D7-F04F-AB1F-B848DE01C9BA}" presName="composite2" presStyleCnt="0"/>
      <dgm:spPr/>
    </dgm:pt>
    <dgm:pt modelId="{2022301F-CC9B-2144-A2E5-C9A762E05EA8}" type="pres">
      <dgm:prSet presAssocID="{0299E7C7-E0D7-F04F-AB1F-B848DE01C9BA}" presName="dummyNode2" presStyleLbl="node1" presStyleIdx="0" presStyleCnt="3"/>
      <dgm:spPr/>
    </dgm:pt>
    <dgm:pt modelId="{45F103EE-DA69-7349-99CC-CE3642BF5F36}" type="pres">
      <dgm:prSet presAssocID="{0299E7C7-E0D7-F04F-AB1F-B848DE01C9BA}" presName="childNode2" presStyleLbl="bgAcc1" presStyleIdx="1" presStyleCnt="3">
        <dgm:presLayoutVars>
          <dgm:bulletEnabled val="1"/>
        </dgm:presLayoutVars>
      </dgm:prSet>
      <dgm:spPr/>
    </dgm:pt>
    <dgm:pt modelId="{4C0462B5-8FFE-A745-BAC5-0950BA0FE917}" type="pres">
      <dgm:prSet presAssocID="{0299E7C7-E0D7-F04F-AB1F-B848DE01C9BA}" presName="childNode2tx" presStyleLbl="bgAcc1" presStyleIdx="1" presStyleCnt="3">
        <dgm:presLayoutVars>
          <dgm:bulletEnabled val="1"/>
        </dgm:presLayoutVars>
      </dgm:prSet>
      <dgm:spPr/>
    </dgm:pt>
    <dgm:pt modelId="{C1502B6B-8AAC-EA45-97A7-FB96F2BDB4AC}" type="pres">
      <dgm:prSet presAssocID="{0299E7C7-E0D7-F04F-AB1F-B848DE01C9B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FA40C27C-722B-7E41-A11E-A2542F16AD50}" type="pres">
      <dgm:prSet presAssocID="{0299E7C7-E0D7-F04F-AB1F-B848DE01C9BA}" presName="connSite2" presStyleCnt="0"/>
      <dgm:spPr/>
    </dgm:pt>
    <dgm:pt modelId="{530E3D67-BE42-BC4C-B0F2-2A7A02F9D0D7}" type="pres">
      <dgm:prSet presAssocID="{E41618A8-4DEA-F049-AFEC-4FF713CEA63E}" presName="Name18" presStyleLbl="sibTrans2D1" presStyleIdx="1" presStyleCnt="2"/>
      <dgm:spPr/>
    </dgm:pt>
    <dgm:pt modelId="{5DC5E869-8702-C843-84AA-E36AD2BD3A80}" type="pres">
      <dgm:prSet presAssocID="{9A4CF0FC-9C60-8A43-8D2B-9BE38688A5BF}" presName="composite1" presStyleCnt="0"/>
      <dgm:spPr/>
    </dgm:pt>
    <dgm:pt modelId="{74FE9EBD-7011-6440-B871-BFD70B98A8A9}" type="pres">
      <dgm:prSet presAssocID="{9A4CF0FC-9C60-8A43-8D2B-9BE38688A5BF}" presName="dummyNode1" presStyleLbl="node1" presStyleIdx="1" presStyleCnt="3"/>
      <dgm:spPr/>
    </dgm:pt>
    <dgm:pt modelId="{1C6D8DBD-7957-EB4E-9C87-18A58F1ADE19}" type="pres">
      <dgm:prSet presAssocID="{9A4CF0FC-9C60-8A43-8D2B-9BE38688A5BF}" presName="childNode1" presStyleLbl="bgAcc1" presStyleIdx="2" presStyleCnt="3">
        <dgm:presLayoutVars>
          <dgm:bulletEnabled val="1"/>
        </dgm:presLayoutVars>
      </dgm:prSet>
      <dgm:spPr/>
    </dgm:pt>
    <dgm:pt modelId="{4B1F1C9D-F1A7-104B-85CF-C96FF3DA7A41}" type="pres">
      <dgm:prSet presAssocID="{9A4CF0FC-9C60-8A43-8D2B-9BE38688A5BF}" presName="childNode1tx" presStyleLbl="bgAcc1" presStyleIdx="2" presStyleCnt="3">
        <dgm:presLayoutVars>
          <dgm:bulletEnabled val="1"/>
        </dgm:presLayoutVars>
      </dgm:prSet>
      <dgm:spPr/>
    </dgm:pt>
    <dgm:pt modelId="{6E4D05CC-3342-6E4D-A913-FB5B5B08DA81}" type="pres">
      <dgm:prSet presAssocID="{9A4CF0FC-9C60-8A43-8D2B-9BE38688A5B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523DF3C-7F4E-6446-9892-9114DA3DB817}" type="pres">
      <dgm:prSet presAssocID="{9A4CF0FC-9C60-8A43-8D2B-9BE38688A5BF}" presName="connSite1" presStyleCnt="0"/>
      <dgm:spPr/>
    </dgm:pt>
  </dgm:ptLst>
  <dgm:cxnLst>
    <dgm:cxn modelId="{AAEF2513-4EB7-6B40-A4A2-12DD47BFACC0}" type="presOf" srcId="{BC63407C-72A1-1E46-B6D3-7FA931C7C63B}" destId="{4B1F1C9D-F1A7-104B-85CF-C96FF3DA7A41}" srcOrd="1" destOrd="0" presId="urn:microsoft.com/office/officeart/2005/8/layout/hProcess4"/>
    <dgm:cxn modelId="{EA69BF1E-7F68-2244-918B-77401485EF9D}" srcId="{B51DDD71-DC8E-AF4E-BAD9-D4E063E6D426}" destId="{31F4167C-8B90-8245-ACE0-0EE8CFC1A806}" srcOrd="0" destOrd="0" parTransId="{B5F873B5-A190-DB4B-8098-0D8F7661B256}" sibTransId="{BFF7E9FE-9D7F-B24B-A1D5-CB9407EE68CE}"/>
    <dgm:cxn modelId="{CC887B1F-1AA3-7A40-92A8-3147C58930EC}" type="presOf" srcId="{AAE81FF9-5460-F947-983D-1A171AF54AA2}" destId="{429D2300-CC4B-6C40-85C7-80A11DD29466}" srcOrd="0" destOrd="0" presId="urn:microsoft.com/office/officeart/2005/8/layout/hProcess4"/>
    <dgm:cxn modelId="{1E4FC837-3CD7-AC4D-9718-E51E79C1C398}" type="presOf" srcId="{644AC1F0-BB69-324E-8B08-57EB90FD9308}" destId="{4C0462B5-8FFE-A745-BAC5-0950BA0FE917}" srcOrd="1" destOrd="0" presId="urn:microsoft.com/office/officeart/2005/8/layout/hProcess4"/>
    <dgm:cxn modelId="{71DAF23F-6DC3-714A-A32D-E394CFBE7AD9}" srcId="{87293073-1BBD-3049-87E9-74C731786BA9}" destId="{0299E7C7-E0D7-F04F-AB1F-B848DE01C9BA}" srcOrd="1" destOrd="0" parTransId="{74629A8F-5540-CB40-B6A4-F8AEEA8BA391}" sibTransId="{E41618A8-4DEA-F049-AFEC-4FF713CEA63E}"/>
    <dgm:cxn modelId="{EEEE1275-D042-804A-BB6E-408F9B9B9B0E}" type="presOf" srcId="{31F4167C-8B90-8245-ACE0-0EE8CFC1A806}" destId="{D06AA65A-5CA2-9840-94AA-4EFAAE322CFB}" srcOrd="1" destOrd="0" presId="urn:microsoft.com/office/officeart/2005/8/layout/hProcess4"/>
    <dgm:cxn modelId="{8BC38086-AE6B-5845-9204-3D270B0443FA}" srcId="{0299E7C7-E0D7-F04F-AB1F-B848DE01C9BA}" destId="{644AC1F0-BB69-324E-8B08-57EB90FD9308}" srcOrd="0" destOrd="0" parTransId="{4080AED5-9036-6841-8BB3-E01AD36E1804}" sibTransId="{17563DE2-8753-1F45-B801-8EACD18AE6CB}"/>
    <dgm:cxn modelId="{03214B8C-F3E9-BF4D-9065-797FA3F522B6}" type="presOf" srcId="{B51DDD71-DC8E-AF4E-BAD9-D4E063E6D426}" destId="{78455C61-DF0B-8042-859C-58C17CA5F5FC}" srcOrd="0" destOrd="0" presId="urn:microsoft.com/office/officeart/2005/8/layout/hProcess4"/>
    <dgm:cxn modelId="{1D3F29AC-7FDC-F64E-BCB9-48539C0DA4A2}" type="presOf" srcId="{BC63407C-72A1-1E46-B6D3-7FA931C7C63B}" destId="{1C6D8DBD-7957-EB4E-9C87-18A58F1ADE19}" srcOrd="0" destOrd="0" presId="urn:microsoft.com/office/officeart/2005/8/layout/hProcess4"/>
    <dgm:cxn modelId="{E01DAAB5-DC33-6A42-858E-2693422E6D41}" srcId="{9A4CF0FC-9C60-8A43-8D2B-9BE38688A5BF}" destId="{BC63407C-72A1-1E46-B6D3-7FA931C7C63B}" srcOrd="0" destOrd="0" parTransId="{487F89C1-35A5-E549-B642-CF24A5A1F0F2}" sibTransId="{11180DA6-A288-174A-A1CE-A044B31B8A4E}"/>
    <dgm:cxn modelId="{3840DCB6-5666-8349-80E9-D261AEB3CFA0}" srcId="{87293073-1BBD-3049-87E9-74C731786BA9}" destId="{B51DDD71-DC8E-AF4E-BAD9-D4E063E6D426}" srcOrd="0" destOrd="0" parTransId="{B386F652-2D0B-704A-B86B-F84D4CB4A86E}" sibTransId="{AAE81FF9-5460-F947-983D-1A171AF54AA2}"/>
    <dgm:cxn modelId="{B3C3DDC0-2CDE-004E-8AC3-FE435299B860}" type="presOf" srcId="{0299E7C7-E0D7-F04F-AB1F-B848DE01C9BA}" destId="{C1502B6B-8AAC-EA45-97A7-FB96F2BDB4AC}" srcOrd="0" destOrd="0" presId="urn:microsoft.com/office/officeart/2005/8/layout/hProcess4"/>
    <dgm:cxn modelId="{59A6A9C3-1BDB-0C48-A30B-3F66F4F4CEAF}" type="presOf" srcId="{9A4CF0FC-9C60-8A43-8D2B-9BE38688A5BF}" destId="{6E4D05CC-3342-6E4D-A913-FB5B5B08DA81}" srcOrd="0" destOrd="0" presId="urn:microsoft.com/office/officeart/2005/8/layout/hProcess4"/>
    <dgm:cxn modelId="{BCF7F1C7-A182-4F49-9A4A-08E3A689ACCE}" srcId="{87293073-1BBD-3049-87E9-74C731786BA9}" destId="{9A4CF0FC-9C60-8A43-8D2B-9BE38688A5BF}" srcOrd="2" destOrd="0" parTransId="{32524D5E-6FD0-A14C-8B10-32D8605E39FE}" sibTransId="{EE0CB5B4-9F0E-CA45-87DF-68D153A20F2E}"/>
    <dgm:cxn modelId="{78D399CD-EEA7-3642-9EC0-5C24B0478A25}" type="presOf" srcId="{E41618A8-4DEA-F049-AFEC-4FF713CEA63E}" destId="{530E3D67-BE42-BC4C-B0F2-2A7A02F9D0D7}" srcOrd="0" destOrd="0" presId="urn:microsoft.com/office/officeart/2005/8/layout/hProcess4"/>
    <dgm:cxn modelId="{46363ACE-DE91-4544-9169-493E5F927DEB}" type="presOf" srcId="{87293073-1BBD-3049-87E9-74C731786BA9}" destId="{35051F5F-75B4-1747-9D1F-11D841D7979E}" srcOrd="0" destOrd="0" presId="urn:microsoft.com/office/officeart/2005/8/layout/hProcess4"/>
    <dgm:cxn modelId="{D5E3D2DA-A4D2-EE47-96D1-2161CA70F9DB}" type="presOf" srcId="{31F4167C-8B90-8245-ACE0-0EE8CFC1A806}" destId="{5C4843AB-0044-D041-B337-9610A733EEF7}" srcOrd="0" destOrd="0" presId="urn:microsoft.com/office/officeart/2005/8/layout/hProcess4"/>
    <dgm:cxn modelId="{6043ADEE-2F7E-2E49-8C1B-011CF4AFCE55}" type="presOf" srcId="{644AC1F0-BB69-324E-8B08-57EB90FD9308}" destId="{45F103EE-DA69-7349-99CC-CE3642BF5F36}" srcOrd="0" destOrd="0" presId="urn:microsoft.com/office/officeart/2005/8/layout/hProcess4"/>
    <dgm:cxn modelId="{DF818F8D-DBCA-F340-9A3C-C8CF79845603}" type="presParOf" srcId="{35051F5F-75B4-1747-9D1F-11D841D7979E}" destId="{F23A46B1-B2EE-FC4D-B896-D33721AD9FC8}" srcOrd="0" destOrd="0" presId="urn:microsoft.com/office/officeart/2005/8/layout/hProcess4"/>
    <dgm:cxn modelId="{5C53D3EB-7AFE-D242-80A2-72DCCD5C3C00}" type="presParOf" srcId="{35051F5F-75B4-1747-9D1F-11D841D7979E}" destId="{3D5CD702-639A-654F-81F6-5A2904FEA71C}" srcOrd="1" destOrd="0" presId="urn:microsoft.com/office/officeart/2005/8/layout/hProcess4"/>
    <dgm:cxn modelId="{D0888F0A-D257-C946-AD1E-0B39D2577940}" type="presParOf" srcId="{35051F5F-75B4-1747-9D1F-11D841D7979E}" destId="{19C2059B-2CB2-0C44-9D62-FB83CAF01675}" srcOrd="2" destOrd="0" presId="urn:microsoft.com/office/officeart/2005/8/layout/hProcess4"/>
    <dgm:cxn modelId="{11885ECF-42F1-7B41-9225-5AA7FFA9C298}" type="presParOf" srcId="{19C2059B-2CB2-0C44-9D62-FB83CAF01675}" destId="{EB75876B-ABC0-2B4A-AE6E-4D682EE58BA3}" srcOrd="0" destOrd="0" presId="urn:microsoft.com/office/officeart/2005/8/layout/hProcess4"/>
    <dgm:cxn modelId="{D8B86F33-17C2-E842-AFC8-525BC491DE69}" type="presParOf" srcId="{EB75876B-ABC0-2B4A-AE6E-4D682EE58BA3}" destId="{25BBC7B1-34D4-3A48-A513-AA0D904597C6}" srcOrd="0" destOrd="0" presId="urn:microsoft.com/office/officeart/2005/8/layout/hProcess4"/>
    <dgm:cxn modelId="{359F8A4A-E67C-F746-BBCF-75E2D0060BA2}" type="presParOf" srcId="{EB75876B-ABC0-2B4A-AE6E-4D682EE58BA3}" destId="{5C4843AB-0044-D041-B337-9610A733EEF7}" srcOrd="1" destOrd="0" presId="urn:microsoft.com/office/officeart/2005/8/layout/hProcess4"/>
    <dgm:cxn modelId="{9F6C5D02-04CF-8244-8DE8-3C5E0D63DA19}" type="presParOf" srcId="{EB75876B-ABC0-2B4A-AE6E-4D682EE58BA3}" destId="{D06AA65A-5CA2-9840-94AA-4EFAAE322CFB}" srcOrd="2" destOrd="0" presId="urn:microsoft.com/office/officeart/2005/8/layout/hProcess4"/>
    <dgm:cxn modelId="{F33A8E72-C2FC-C441-AFF4-3C0FA3C9AAF5}" type="presParOf" srcId="{EB75876B-ABC0-2B4A-AE6E-4D682EE58BA3}" destId="{78455C61-DF0B-8042-859C-58C17CA5F5FC}" srcOrd="3" destOrd="0" presId="urn:microsoft.com/office/officeart/2005/8/layout/hProcess4"/>
    <dgm:cxn modelId="{0EA53CB7-2683-A349-BD56-B387D83B0A1E}" type="presParOf" srcId="{EB75876B-ABC0-2B4A-AE6E-4D682EE58BA3}" destId="{7CEC6EA1-BD65-1A4E-AEC3-488384BF8421}" srcOrd="4" destOrd="0" presId="urn:microsoft.com/office/officeart/2005/8/layout/hProcess4"/>
    <dgm:cxn modelId="{4F977CA9-D4AB-9441-987C-1A58E73ACA35}" type="presParOf" srcId="{19C2059B-2CB2-0C44-9D62-FB83CAF01675}" destId="{429D2300-CC4B-6C40-85C7-80A11DD29466}" srcOrd="1" destOrd="0" presId="urn:microsoft.com/office/officeart/2005/8/layout/hProcess4"/>
    <dgm:cxn modelId="{3673FB97-66ED-2D49-9581-08AC9F696DBF}" type="presParOf" srcId="{19C2059B-2CB2-0C44-9D62-FB83CAF01675}" destId="{633BE348-9C24-C947-8C36-831477B6C96C}" srcOrd="2" destOrd="0" presId="urn:microsoft.com/office/officeart/2005/8/layout/hProcess4"/>
    <dgm:cxn modelId="{B7401537-AF97-874B-B36A-90721CACB181}" type="presParOf" srcId="{633BE348-9C24-C947-8C36-831477B6C96C}" destId="{2022301F-CC9B-2144-A2E5-C9A762E05EA8}" srcOrd="0" destOrd="0" presId="urn:microsoft.com/office/officeart/2005/8/layout/hProcess4"/>
    <dgm:cxn modelId="{0D461EFF-505B-0C4D-969E-B4FDA07C739E}" type="presParOf" srcId="{633BE348-9C24-C947-8C36-831477B6C96C}" destId="{45F103EE-DA69-7349-99CC-CE3642BF5F36}" srcOrd="1" destOrd="0" presId="urn:microsoft.com/office/officeart/2005/8/layout/hProcess4"/>
    <dgm:cxn modelId="{54B4439D-3541-AE44-9551-65165E744295}" type="presParOf" srcId="{633BE348-9C24-C947-8C36-831477B6C96C}" destId="{4C0462B5-8FFE-A745-BAC5-0950BA0FE917}" srcOrd="2" destOrd="0" presId="urn:microsoft.com/office/officeart/2005/8/layout/hProcess4"/>
    <dgm:cxn modelId="{F08370F4-DBF0-CA49-937C-20E6C100AA64}" type="presParOf" srcId="{633BE348-9C24-C947-8C36-831477B6C96C}" destId="{C1502B6B-8AAC-EA45-97A7-FB96F2BDB4AC}" srcOrd="3" destOrd="0" presId="urn:microsoft.com/office/officeart/2005/8/layout/hProcess4"/>
    <dgm:cxn modelId="{33035AC9-71F8-6F46-8500-AD89183B1752}" type="presParOf" srcId="{633BE348-9C24-C947-8C36-831477B6C96C}" destId="{FA40C27C-722B-7E41-A11E-A2542F16AD50}" srcOrd="4" destOrd="0" presId="urn:microsoft.com/office/officeart/2005/8/layout/hProcess4"/>
    <dgm:cxn modelId="{D1366A63-E686-E74A-9B49-C623714EC66D}" type="presParOf" srcId="{19C2059B-2CB2-0C44-9D62-FB83CAF01675}" destId="{530E3D67-BE42-BC4C-B0F2-2A7A02F9D0D7}" srcOrd="3" destOrd="0" presId="urn:microsoft.com/office/officeart/2005/8/layout/hProcess4"/>
    <dgm:cxn modelId="{A9C078AF-363B-3D40-9FC6-617A4D084E7A}" type="presParOf" srcId="{19C2059B-2CB2-0C44-9D62-FB83CAF01675}" destId="{5DC5E869-8702-C843-84AA-E36AD2BD3A80}" srcOrd="4" destOrd="0" presId="urn:microsoft.com/office/officeart/2005/8/layout/hProcess4"/>
    <dgm:cxn modelId="{A890528A-28E0-A04C-85A5-0CCB509035E4}" type="presParOf" srcId="{5DC5E869-8702-C843-84AA-E36AD2BD3A80}" destId="{74FE9EBD-7011-6440-B871-BFD70B98A8A9}" srcOrd="0" destOrd="0" presId="urn:microsoft.com/office/officeart/2005/8/layout/hProcess4"/>
    <dgm:cxn modelId="{9C4EFEEE-424A-E84C-AB88-75D2E628872F}" type="presParOf" srcId="{5DC5E869-8702-C843-84AA-E36AD2BD3A80}" destId="{1C6D8DBD-7957-EB4E-9C87-18A58F1ADE19}" srcOrd="1" destOrd="0" presId="urn:microsoft.com/office/officeart/2005/8/layout/hProcess4"/>
    <dgm:cxn modelId="{818076D8-2427-DE48-98A8-A6E80407F6F5}" type="presParOf" srcId="{5DC5E869-8702-C843-84AA-E36AD2BD3A80}" destId="{4B1F1C9D-F1A7-104B-85CF-C96FF3DA7A41}" srcOrd="2" destOrd="0" presId="urn:microsoft.com/office/officeart/2005/8/layout/hProcess4"/>
    <dgm:cxn modelId="{28845EAD-5730-014C-B2D8-F5E470CE9FAC}" type="presParOf" srcId="{5DC5E869-8702-C843-84AA-E36AD2BD3A80}" destId="{6E4D05CC-3342-6E4D-A913-FB5B5B08DA81}" srcOrd="3" destOrd="0" presId="urn:microsoft.com/office/officeart/2005/8/layout/hProcess4"/>
    <dgm:cxn modelId="{89306474-2CD7-9E4B-9447-15AC82757FE9}" type="presParOf" srcId="{5DC5E869-8702-C843-84AA-E36AD2BD3A80}" destId="{C523DF3C-7F4E-6446-9892-9114DA3DB81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34EE0D-C73A-43B4-83A7-ACAE98B7D7D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0B28F5-6EED-4247-A806-EA86DFC4837E}">
      <dgm:prSet/>
      <dgm:spPr/>
      <dgm:t>
        <a:bodyPr/>
        <a:lstStyle/>
        <a:p>
          <a:r>
            <a:rPr lang="en-IN" dirty="0"/>
            <a:t>Human and machine-readable</a:t>
          </a:r>
          <a:endParaRPr lang="en-US" dirty="0"/>
        </a:p>
      </dgm:t>
    </dgm:pt>
    <dgm:pt modelId="{88B913CA-08C3-4BEB-9A1B-9071BB76470B}" type="parTrans" cxnId="{463F3B3A-008B-4027-8579-EA6E99A278B7}">
      <dgm:prSet/>
      <dgm:spPr/>
      <dgm:t>
        <a:bodyPr/>
        <a:lstStyle/>
        <a:p>
          <a:endParaRPr lang="en-US"/>
        </a:p>
      </dgm:t>
    </dgm:pt>
    <dgm:pt modelId="{6B00F4CA-3B3F-4FF9-A23C-39D6CF839448}" type="sibTrans" cxnId="{463F3B3A-008B-4027-8579-EA6E99A278B7}">
      <dgm:prSet/>
      <dgm:spPr/>
      <dgm:t>
        <a:bodyPr/>
        <a:lstStyle/>
        <a:p>
          <a:endParaRPr lang="en-US"/>
        </a:p>
      </dgm:t>
    </dgm:pt>
    <dgm:pt modelId="{4A507E90-C7F0-4903-B526-9924732119C7}">
      <dgm:prSet/>
      <dgm:spPr/>
      <dgm:t>
        <a:bodyPr/>
        <a:lstStyle/>
        <a:p>
          <a:r>
            <a:rPr lang="en-IN" dirty="0"/>
            <a:t>Simplicity, generality, usability across the Internet</a:t>
          </a:r>
          <a:endParaRPr lang="en-US" dirty="0"/>
        </a:p>
      </dgm:t>
    </dgm:pt>
    <dgm:pt modelId="{DDC6B82E-6827-44DB-8CF1-B1BA6F1BFD21}" type="parTrans" cxnId="{7BB01FC9-E78F-44F1-9928-2028961BFF40}">
      <dgm:prSet/>
      <dgm:spPr/>
      <dgm:t>
        <a:bodyPr/>
        <a:lstStyle/>
        <a:p>
          <a:endParaRPr lang="en-US"/>
        </a:p>
      </dgm:t>
    </dgm:pt>
    <dgm:pt modelId="{D28BA22E-8A3F-4A99-9391-C44202DC1B84}" type="sibTrans" cxnId="{7BB01FC9-E78F-44F1-9928-2028961BFF40}">
      <dgm:prSet/>
      <dgm:spPr/>
      <dgm:t>
        <a:bodyPr/>
        <a:lstStyle/>
        <a:p>
          <a:endParaRPr lang="en-US"/>
        </a:p>
      </dgm:t>
    </dgm:pt>
    <dgm:pt modelId="{D713165F-19CE-4409-9C06-032D3C7307E9}">
      <dgm:prSet/>
      <dgm:spPr/>
      <dgm:t>
        <a:bodyPr/>
        <a:lstStyle/>
        <a:p>
          <a:r>
            <a:rPr lang="en-IN" dirty="0"/>
            <a:t>H/W or S/w Independent</a:t>
          </a:r>
          <a:endParaRPr lang="en-US" dirty="0"/>
        </a:p>
      </dgm:t>
    </dgm:pt>
    <dgm:pt modelId="{4616793C-7C98-4914-98C9-080D0A959766}" type="parTrans" cxnId="{0F248FF0-C011-4E46-B2F8-CEC67A3A87B7}">
      <dgm:prSet/>
      <dgm:spPr/>
      <dgm:t>
        <a:bodyPr/>
        <a:lstStyle/>
        <a:p>
          <a:endParaRPr lang="en-US"/>
        </a:p>
      </dgm:t>
    </dgm:pt>
    <dgm:pt modelId="{B357708D-F33E-45A2-BD91-7BBD78930D0B}" type="sibTrans" cxnId="{0F248FF0-C011-4E46-B2F8-CEC67A3A87B7}">
      <dgm:prSet/>
      <dgm:spPr/>
      <dgm:t>
        <a:bodyPr/>
        <a:lstStyle/>
        <a:p>
          <a:endParaRPr lang="en-US"/>
        </a:p>
      </dgm:t>
    </dgm:pt>
    <dgm:pt modelId="{7CA4C1E8-737C-47BB-883F-D2D2B474EA22}">
      <dgm:prSet/>
      <dgm:spPr/>
      <dgm:t>
        <a:bodyPr/>
        <a:lstStyle/>
        <a:p>
          <a:r>
            <a:rPr lang="en-IN" dirty="0"/>
            <a:t>Mostly used in SOAP based API</a:t>
          </a:r>
          <a:endParaRPr lang="en-US" dirty="0"/>
        </a:p>
      </dgm:t>
    </dgm:pt>
    <dgm:pt modelId="{C6221861-911A-4FDC-BE7D-F184486294C4}" type="parTrans" cxnId="{CA2A1FB4-6562-48D2-8F95-60493D47E388}">
      <dgm:prSet/>
      <dgm:spPr/>
      <dgm:t>
        <a:bodyPr/>
        <a:lstStyle/>
        <a:p>
          <a:endParaRPr lang="en-US"/>
        </a:p>
      </dgm:t>
    </dgm:pt>
    <dgm:pt modelId="{195A12CE-B496-4C1C-96D9-7BFB472CC3E4}" type="sibTrans" cxnId="{CA2A1FB4-6562-48D2-8F95-60493D47E388}">
      <dgm:prSet/>
      <dgm:spPr/>
      <dgm:t>
        <a:bodyPr/>
        <a:lstStyle/>
        <a:p>
          <a:endParaRPr lang="en-US"/>
        </a:p>
      </dgm:t>
    </dgm:pt>
    <dgm:pt modelId="{8DC56FF7-8D85-4F2C-8897-99A6EF78144F}" type="pres">
      <dgm:prSet presAssocID="{4234EE0D-C73A-43B4-83A7-ACAE98B7D7DD}" presName="root" presStyleCnt="0">
        <dgm:presLayoutVars>
          <dgm:dir/>
          <dgm:resizeHandles val="exact"/>
        </dgm:presLayoutVars>
      </dgm:prSet>
      <dgm:spPr/>
    </dgm:pt>
    <dgm:pt modelId="{6FB1496F-9CED-4D62-8CA5-E9F3FDE023FF}" type="pres">
      <dgm:prSet presAssocID="{4234EE0D-C73A-43B4-83A7-ACAE98B7D7DD}" presName="container" presStyleCnt="0">
        <dgm:presLayoutVars>
          <dgm:dir/>
          <dgm:resizeHandles val="exact"/>
        </dgm:presLayoutVars>
      </dgm:prSet>
      <dgm:spPr/>
    </dgm:pt>
    <dgm:pt modelId="{AC7E3DA4-4BE3-4047-A5AE-D9BE123B12A8}" type="pres">
      <dgm:prSet presAssocID="{FD0B28F5-6EED-4247-A806-EA86DFC4837E}" presName="compNode" presStyleCnt="0"/>
      <dgm:spPr/>
    </dgm:pt>
    <dgm:pt modelId="{34617255-2149-48DB-951A-BBC9708D08DC}" type="pres">
      <dgm:prSet presAssocID="{FD0B28F5-6EED-4247-A806-EA86DFC4837E}" presName="iconBgRect" presStyleLbl="bgShp" presStyleIdx="0" presStyleCnt="4"/>
      <dgm:spPr/>
    </dgm:pt>
    <dgm:pt modelId="{EA100727-F6FD-4473-838A-68D017B04137}" type="pres">
      <dgm:prSet presAssocID="{FD0B28F5-6EED-4247-A806-EA86DFC4837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AF9AF06C-9E22-4050-98EF-A3C36EA34B3A}" type="pres">
      <dgm:prSet presAssocID="{FD0B28F5-6EED-4247-A806-EA86DFC4837E}" presName="spaceRect" presStyleCnt="0"/>
      <dgm:spPr/>
    </dgm:pt>
    <dgm:pt modelId="{478BAA6D-6AD3-4008-A053-DA10795AE264}" type="pres">
      <dgm:prSet presAssocID="{FD0B28F5-6EED-4247-A806-EA86DFC4837E}" presName="textRect" presStyleLbl="revTx" presStyleIdx="0" presStyleCnt="4">
        <dgm:presLayoutVars>
          <dgm:chMax val="1"/>
          <dgm:chPref val="1"/>
        </dgm:presLayoutVars>
      </dgm:prSet>
      <dgm:spPr/>
    </dgm:pt>
    <dgm:pt modelId="{750E14E2-3EFF-4041-932E-591CFBC21A2C}" type="pres">
      <dgm:prSet presAssocID="{6B00F4CA-3B3F-4FF9-A23C-39D6CF839448}" presName="sibTrans" presStyleLbl="sibTrans2D1" presStyleIdx="0" presStyleCnt="0"/>
      <dgm:spPr/>
    </dgm:pt>
    <dgm:pt modelId="{8A9CBD9D-C88E-4A21-ABE5-4636EBA24344}" type="pres">
      <dgm:prSet presAssocID="{4A507E90-C7F0-4903-B526-9924732119C7}" presName="compNode" presStyleCnt="0"/>
      <dgm:spPr/>
    </dgm:pt>
    <dgm:pt modelId="{B9295363-CA3E-4D36-9239-00F857E972E1}" type="pres">
      <dgm:prSet presAssocID="{4A507E90-C7F0-4903-B526-9924732119C7}" presName="iconBgRect" presStyleLbl="bgShp" presStyleIdx="1" presStyleCnt="4"/>
      <dgm:spPr/>
    </dgm:pt>
    <dgm:pt modelId="{4E315E9B-38A1-4977-98F0-BBF02D06BE23}" type="pres">
      <dgm:prSet presAssocID="{4A507E90-C7F0-4903-B526-9924732119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8965A7C-D56C-43E6-8411-F8ADEFE89A95}" type="pres">
      <dgm:prSet presAssocID="{4A507E90-C7F0-4903-B526-9924732119C7}" presName="spaceRect" presStyleCnt="0"/>
      <dgm:spPr/>
    </dgm:pt>
    <dgm:pt modelId="{AF7DD1EA-9CB7-4B6D-8971-574C0D3C0061}" type="pres">
      <dgm:prSet presAssocID="{4A507E90-C7F0-4903-B526-9924732119C7}" presName="textRect" presStyleLbl="revTx" presStyleIdx="1" presStyleCnt="4">
        <dgm:presLayoutVars>
          <dgm:chMax val="1"/>
          <dgm:chPref val="1"/>
        </dgm:presLayoutVars>
      </dgm:prSet>
      <dgm:spPr/>
    </dgm:pt>
    <dgm:pt modelId="{172D125F-FF72-47EA-AD28-9897E971B031}" type="pres">
      <dgm:prSet presAssocID="{D28BA22E-8A3F-4A99-9391-C44202DC1B84}" presName="sibTrans" presStyleLbl="sibTrans2D1" presStyleIdx="0" presStyleCnt="0"/>
      <dgm:spPr/>
    </dgm:pt>
    <dgm:pt modelId="{4AFFBC8B-7655-49EB-9052-E72C0A79973D}" type="pres">
      <dgm:prSet presAssocID="{D713165F-19CE-4409-9C06-032D3C7307E9}" presName="compNode" presStyleCnt="0"/>
      <dgm:spPr/>
    </dgm:pt>
    <dgm:pt modelId="{666AA298-37DA-45BA-A636-811D46878A33}" type="pres">
      <dgm:prSet presAssocID="{D713165F-19CE-4409-9C06-032D3C7307E9}" presName="iconBgRect" presStyleLbl="bgShp" presStyleIdx="2" presStyleCnt="4"/>
      <dgm:spPr/>
    </dgm:pt>
    <dgm:pt modelId="{E27ADB5E-9AAA-4D32-88EE-A708EA46044C}" type="pres">
      <dgm:prSet presAssocID="{D713165F-19CE-4409-9C06-032D3C7307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4EDD7FBF-7A40-49EB-AD7A-F8CB8312A252}" type="pres">
      <dgm:prSet presAssocID="{D713165F-19CE-4409-9C06-032D3C7307E9}" presName="spaceRect" presStyleCnt="0"/>
      <dgm:spPr/>
    </dgm:pt>
    <dgm:pt modelId="{3592B500-266D-4937-BBB9-96E838C6B68F}" type="pres">
      <dgm:prSet presAssocID="{D713165F-19CE-4409-9C06-032D3C7307E9}" presName="textRect" presStyleLbl="revTx" presStyleIdx="2" presStyleCnt="4">
        <dgm:presLayoutVars>
          <dgm:chMax val="1"/>
          <dgm:chPref val="1"/>
        </dgm:presLayoutVars>
      </dgm:prSet>
      <dgm:spPr/>
    </dgm:pt>
    <dgm:pt modelId="{348E98D7-5DE2-4A75-A706-327EDAB9A71C}" type="pres">
      <dgm:prSet presAssocID="{B357708D-F33E-45A2-BD91-7BBD78930D0B}" presName="sibTrans" presStyleLbl="sibTrans2D1" presStyleIdx="0" presStyleCnt="0"/>
      <dgm:spPr/>
    </dgm:pt>
    <dgm:pt modelId="{8ED5FA3F-D2D1-406D-B952-95A402413E4B}" type="pres">
      <dgm:prSet presAssocID="{7CA4C1E8-737C-47BB-883F-D2D2B474EA22}" presName="compNode" presStyleCnt="0"/>
      <dgm:spPr/>
    </dgm:pt>
    <dgm:pt modelId="{EA49ADA5-70AD-45AF-AC4C-D1B08AC33DE6}" type="pres">
      <dgm:prSet presAssocID="{7CA4C1E8-737C-47BB-883F-D2D2B474EA22}" presName="iconBgRect" presStyleLbl="bgShp" presStyleIdx="3" presStyleCnt="4"/>
      <dgm:spPr/>
    </dgm:pt>
    <dgm:pt modelId="{D5BA1F02-06E8-48EE-BE8A-6595DF792C22}" type="pres">
      <dgm:prSet presAssocID="{7CA4C1E8-737C-47BB-883F-D2D2B474EA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EA9100A-C586-4C5E-A298-5992F84875E9}" type="pres">
      <dgm:prSet presAssocID="{7CA4C1E8-737C-47BB-883F-D2D2B474EA22}" presName="spaceRect" presStyleCnt="0"/>
      <dgm:spPr/>
    </dgm:pt>
    <dgm:pt modelId="{1DDD7220-BC23-4E5E-98EE-106A36AFDCC7}" type="pres">
      <dgm:prSet presAssocID="{7CA4C1E8-737C-47BB-883F-D2D2B474EA2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EE82712-64FC-4395-AC6E-0B31C0935B8C}" type="presOf" srcId="{7CA4C1E8-737C-47BB-883F-D2D2B474EA22}" destId="{1DDD7220-BC23-4E5E-98EE-106A36AFDCC7}" srcOrd="0" destOrd="0" presId="urn:microsoft.com/office/officeart/2018/2/layout/IconCircleList"/>
    <dgm:cxn modelId="{D9359212-C3F0-46A8-BA55-A5C735F41BA9}" type="presOf" srcId="{D28BA22E-8A3F-4A99-9391-C44202DC1B84}" destId="{172D125F-FF72-47EA-AD28-9897E971B031}" srcOrd="0" destOrd="0" presId="urn:microsoft.com/office/officeart/2018/2/layout/IconCircleList"/>
    <dgm:cxn modelId="{125C321A-1F92-4ECB-AE5C-5FFE5A23C375}" type="presOf" srcId="{FD0B28F5-6EED-4247-A806-EA86DFC4837E}" destId="{478BAA6D-6AD3-4008-A053-DA10795AE264}" srcOrd="0" destOrd="0" presId="urn:microsoft.com/office/officeart/2018/2/layout/IconCircleList"/>
    <dgm:cxn modelId="{65540B33-87DB-4D4F-81D4-14C49F7BD726}" type="presOf" srcId="{D713165F-19CE-4409-9C06-032D3C7307E9}" destId="{3592B500-266D-4937-BBB9-96E838C6B68F}" srcOrd="0" destOrd="0" presId="urn:microsoft.com/office/officeart/2018/2/layout/IconCircleList"/>
    <dgm:cxn modelId="{463F3B3A-008B-4027-8579-EA6E99A278B7}" srcId="{4234EE0D-C73A-43B4-83A7-ACAE98B7D7DD}" destId="{FD0B28F5-6EED-4247-A806-EA86DFC4837E}" srcOrd="0" destOrd="0" parTransId="{88B913CA-08C3-4BEB-9A1B-9071BB76470B}" sibTransId="{6B00F4CA-3B3F-4FF9-A23C-39D6CF839448}"/>
    <dgm:cxn modelId="{12902A52-2F7F-4265-8C09-6897A9B2E1A5}" type="presOf" srcId="{6B00F4CA-3B3F-4FF9-A23C-39D6CF839448}" destId="{750E14E2-3EFF-4041-932E-591CFBC21A2C}" srcOrd="0" destOrd="0" presId="urn:microsoft.com/office/officeart/2018/2/layout/IconCircleList"/>
    <dgm:cxn modelId="{4EF8BB62-CD85-49C3-AC10-B12A1FFB370F}" type="presOf" srcId="{B357708D-F33E-45A2-BD91-7BBD78930D0B}" destId="{348E98D7-5DE2-4A75-A706-327EDAB9A71C}" srcOrd="0" destOrd="0" presId="urn:microsoft.com/office/officeart/2018/2/layout/IconCircleList"/>
    <dgm:cxn modelId="{C9E66199-571E-4300-A41E-9BF2D83015CA}" type="presOf" srcId="{4A507E90-C7F0-4903-B526-9924732119C7}" destId="{AF7DD1EA-9CB7-4B6D-8971-574C0D3C0061}" srcOrd="0" destOrd="0" presId="urn:microsoft.com/office/officeart/2018/2/layout/IconCircleList"/>
    <dgm:cxn modelId="{CA2A1FB4-6562-48D2-8F95-60493D47E388}" srcId="{4234EE0D-C73A-43B4-83A7-ACAE98B7D7DD}" destId="{7CA4C1E8-737C-47BB-883F-D2D2B474EA22}" srcOrd="3" destOrd="0" parTransId="{C6221861-911A-4FDC-BE7D-F184486294C4}" sibTransId="{195A12CE-B496-4C1C-96D9-7BFB472CC3E4}"/>
    <dgm:cxn modelId="{7BB01FC9-E78F-44F1-9928-2028961BFF40}" srcId="{4234EE0D-C73A-43B4-83A7-ACAE98B7D7DD}" destId="{4A507E90-C7F0-4903-B526-9924732119C7}" srcOrd="1" destOrd="0" parTransId="{DDC6B82E-6827-44DB-8CF1-B1BA6F1BFD21}" sibTransId="{D28BA22E-8A3F-4A99-9391-C44202DC1B84}"/>
    <dgm:cxn modelId="{6554C4E8-7B69-4E8A-AFC0-B0A8FC093DB4}" type="presOf" srcId="{4234EE0D-C73A-43B4-83A7-ACAE98B7D7DD}" destId="{8DC56FF7-8D85-4F2C-8897-99A6EF78144F}" srcOrd="0" destOrd="0" presId="urn:microsoft.com/office/officeart/2018/2/layout/IconCircleList"/>
    <dgm:cxn modelId="{0F248FF0-C011-4E46-B2F8-CEC67A3A87B7}" srcId="{4234EE0D-C73A-43B4-83A7-ACAE98B7D7DD}" destId="{D713165F-19CE-4409-9C06-032D3C7307E9}" srcOrd="2" destOrd="0" parTransId="{4616793C-7C98-4914-98C9-080D0A959766}" sibTransId="{B357708D-F33E-45A2-BD91-7BBD78930D0B}"/>
    <dgm:cxn modelId="{6D452309-4C16-4BAB-8D60-3BE565575811}" type="presParOf" srcId="{8DC56FF7-8D85-4F2C-8897-99A6EF78144F}" destId="{6FB1496F-9CED-4D62-8CA5-E9F3FDE023FF}" srcOrd="0" destOrd="0" presId="urn:microsoft.com/office/officeart/2018/2/layout/IconCircleList"/>
    <dgm:cxn modelId="{30F397B1-69BE-4741-9047-56F63B5583CE}" type="presParOf" srcId="{6FB1496F-9CED-4D62-8CA5-E9F3FDE023FF}" destId="{AC7E3DA4-4BE3-4047-A5AE-D9BE123B12A8}" srcOrd="0" destOrd="0" presId="urn:microsoft.com/office/officeart/2018/2/layout/IconCircleList"/>
    <dgm:cxn modelId="{5650B89C-4E42-47B8-A836-BFB8AFA66469}" type="presParOf" srcId="{AC7E3DA4-4BE3-4047-A5AE-D9BE123B12A8}" destId="{34617255-2149-48DB-951A-BBC9708D08DC}" srcOrd="0" destOrd="0" presId="urn:microsoft.com/office/officeart/2018/2/layout/IconCircleList"/>
    <dgm:cxn modelId="{4805A4B5-551E-4737-9D35-814E679FC7B4}" type="presParOf" srcId="{AC7E3DA4-4BE3-4047-A5AE-D9BE123B12A8}" destId="{EA100727-F6FD-4473-838A-68D017B04137}" srcOrd="1" destOrd="0" presId="urn:microsoft.com/office/officeart/2018/2/layout/IconCircleList"/>
    <dgm:cxn modelId="{8D703367-3E86-4F25-9D48-D7600A888993}" type="presParOf" srcId="{AC7E3DA4-4BE3-4047-A5AE-D9BE123B12A8}" destId="{AF9AF06C-9E22-4050-98EF-A3C36EA34B3A}" srcOrd="2" destOrd="0" presId="urn:microsoft.com/office/officeart/2018/2/layout/IconCircleList"/>
    <dgm:cxn modelId="{8FDC0FE4-76CC-48E4-B507-74462D0DB824}" type="presParOf" srcId="{AC7E3DA4-4BE3-4047-A5AE-D9BE123B12A8}" destId="{478BAA6D-6AD3-4008-A053-DA10795AE264}" srcOrd="3" destOrd="0" presId="urn:microsoft.com/office/officeart/2018/2/layout/IconCircleList"/>
    <dgm:cxn modelId="{0659AFE4-FFC1-44DA-830E-F0291FF1B84D}" type="presParOf" srcId="{6FB1496F-9CED-4D62-8CA5-E9F3FDE023FF}" destId="{750E14E2-3EFF-4041-932E-591CFBC21A2C}" srcOrd="1" destOrd="0" presId="urn:microsoft.com/office/officeart/2018/2/layout/IconCircleList"/>
    <dgm:cxn modelId="{3B8A78D9-08BE-483A-8B66-53DE2F50E4E7}" type="presParOf" srcId="{6FB1496F-9CED-4D62-8CA5-E9F3FDE023FF}" destId="{8A9CBD9D-C88E-4A21-ABE5-4636EBA24344}" srcOrd="2" destOrd="0" presId="urn:microsoft.com/office/officeart/2018/2/layout/IconCircleList"/>
    <dgm:cxn modelId="{50928A9C-BA27-4103-B810-E61E5552F2D3}" type="presParOf" srcId="{8A9CBD9D-C88E-4A21-ABE5-4636EBA24344}" destId="{B9295363-CA3E-4D36-9239-00F857E972E1}" srcOrd="0" destOrd="0" presId="urn:microsoft.com/office/officeart/2018/2/layout/IconCircleList"/>
    <dgm:cxn modelId="{790DBCD2-0196-40D4-AD88-BCD1D9BE9BF4}" type="presParOf" srcId="{8A9CBD9D-C88E-4A21-ABE5-4636EBA24344}" destId="{4E315E9B-38A1-4977-98F0-BBF02D06BE23}" srcOrd="1" destOrd="0" presId="urn:microsoft.com/office/officeart/2018/2/layout/IconCircleList"/>
    <dgm:cxn modelId="{BEB4926B-E9C9-4EFB-90CE-F7E759C571D5}" type="presParOf" srcId="{8A9CBD9D-C88E-4A21-ABE5-4636EBA24344}" destId="{78965A7C-D56C-43E6-8411-F8ADEFE89A95}" srcOrd="2" destOrd="0" presId="urn:microsoft.com/office/officeart/2018/2/layout/IconCircleList"/>
    <dgm:cxn modelId="{1DAED795-B97D-4B9B-9126-309649B45A88}" type="presParOf" srcId="{8A9CBD9D-C88E-4A21-ABE5-4636EBA24344}" destId="{AF7DD1EA-9CB7-4B6D-8971-574C0D3C0061}" srcOrd="3" destOrd="0" presId="urn:microsoft.com/office/officeart/2018/2/layout/IconCircleList"/>
    <dgm:cxn modelId="{5DABB2F5-00F4-4145-A657-314ED3CA2183}" type="presParOf" srcId="{6FB1496F-9CED-4D62-8CA5-E9F3FDE023FF}" destId="{172D125F-FF72-47EA-AD28-9897E971B031}" srcOrd="3" destOrd="0" presId="urn:microsoft.com/office/officeart/2018/2/layout/IconCircleList"/>
    <dgm:cxn modelId="{4963471B-B677-462D-8318-A9468CA10C44}" type="presParOf" srcId="{6FB1496F-9CED-4D62-8CA5-E9F3FDE023FF}" destId="{4AFFBC8B-7655-49EB-9052-E72C0A79973D}" srcOrd="4" destOrd="0" presId="urn:microsoft.com/office/officeart/2018/2/layout/IconCircleList"/>
    <dgm:cxn modelId="{16CCCAE0-4FE4-4E11-A9D1-FFE5A5E4197B}" type="presParOf" srcId="{4AFFBC8B-7655-49EB-9052-E72C0A79973D}" destId="{666AA298-37DA-45BA-A636-811D46878A33}" srcOrd="0" destOrd="0" presId="urn:microsoft.com/office/officeart/2018/2/layout/IconCircleList"/>
    <dgm:cxn modelId="{F03863A3-0ABA-45F9-AFEE-257D06E79D42}" type="presParOf" srcId="{4AFFBC8B-7655-49EB-9052-E72C0A79973D}" destId="{E27ADB5E-9AAA-4D32-88EE-A708EA46044C}" srcOrd="1" destOrd="0" presId="urn:microsoft.com/office/officeart/2018/2/layout/IconCircleList"/>
    <dgm:cxn modelId="{FACAB644-37F4-4BD8-9BF8-E516108D7F76}" type="presParOf" srcId="{4AFFBC8B-7655-49EB-9052-E72C0A79973D}" destId="{4EDD7FBF-7A40-49EB-AD7A-F8CB8312A252}" srcOrd="2" destOrd="0" presId="urn:microsoft.com/office/officeart/2018/2/layout/IconCircleList"/>
    <dgm:cxn modelId="{E3C4A4E1-4D49-4C46-927F-09BBDAA9E4D8}" type="presParOf" srcId="{4AFFBC8B-7655-49EB-9052-E72C0A79973D}" destId="{3592B500-266D-4937-BBB9-96E838C6B68F}" srcOrd="3" destOrd="0" presId="urn:microsoft.com/office/officeart/2018/2/layout/IconCircleList"/>
    <dgm:cxn modelId="{2B23953F-1048-4287-8365-625601F941DD}" type="presParOf" srcId="{6FB1496F-9CED-4D62-8CA5-E9F3FDE023FF}" destId="{348E98D7-5DE2-4A75-A706-327EDAB9A71C}" srcOrd="5" destOrd="0" presId="urn:microsoft.com/office/officeart/2018/2/layout/IconCircleList"/>
    <dgm:cxn modelId="{093AD3B7-EF1D-4E7C-9AD6-1EDC1173FD36}" type="presParOf" srcId="{6FB1496F-9CED-4D62-8CA5-E9F3FDE023FF}" destId="{8ED5FA3F-D2D1-406D-B952-95A402413E4B}" srcOrd="6" destOrd="0" presId="urn:microsoft.com/office/officeart/2018/2/layout/IconCircleList"/>
    <dgm:cxn modelId="{AA86EEEE-2A6B-4C45-8CE7-65DAE28F0067}" type="presParOf" srcId="{8ED5FA3F-D2D1-406D-B952-95A402413E4B}" destId="{EA49ADA5-70AD-45AF-AC4C-D1B08AC33DE6}" srcOrd="0" destOrd="0" presId="urn:microsoft.com/office/officeart/2018/2/layout/IconCircleList"/>
    <dgm:cxn modelId="{2CB59AE8-DB84-421E-8599-B977FFD5E2A8}" type="presParOf" srcId="{8ED5FA3F-D2D1-406D-B952-95A402413E4B}" destId="{D5BA1F02-06E8-48EE-BE8A-6595DF792C22}" srcOrd="1" destOrd="0" presId="urn:microsoft.com/office/officeart/2018/2/layout/IconCircleList"/>
    <dgm:cxn modelId="{5A1916CD-1E90-43B3-9215-60F0615AF0AF}" type="presParOf" srcId="{8ED5FA3F-D2D1-406D-B952-95A402413E4B}" destId="{DEA9100A-C586-4C5E-A298-5992F84875E9}" srcOrd="2" destOrd="0" presId="urn:microsoft.com/office/officeart/2018/2/layout/IconCircleList"/>
    <dgm:cxn modelId="{FF15C93A-7DBA-4E16-93D2-5DD8747C2A69}" type="presParOf" srcId="{8ED5FA3F-D2D1-406D-B952-95A402413E4B}" destId="{1DDD7220-BC23-4E5E-98EE-106A36AFDCC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064F73-4715-4CDA-9179-32524304AE4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B97A5-0653-4EB1-81CC-6B0A7BEF50D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serialization</a:t>
          </a:r>
        </a:p>
      </dgm:t>
    </dgm:pt>
    <dgm:pt modelId="{23FB8A9A-8EF0-4444-A096-CBA61D3026B9}" type="parTrans" cxnId="{050CCEB5-5D0B-43E3-98E7-CC2D829D2DAB}">
      <dgm:prSet/>
      <dgm:spPr/>
      <dgm:t>
        <a:bodyPr/>
        <a:lstStyle/>
        <a:p>
          <a:endParaRPr lang="en-US"/>
        </a:p>
      </dgm:t>
    </dgm:pt>
    <dgm:pt modelId="{D0D26FCC-3318-457E-890E-C50375BDB6B3}" type="sibTrans" cxnId="{050CCEB5-5D0B-43E3-98E7-CC2D829D2DAB}">
      <dgm:prSet/>
      <dgm:spPr/>
      <dgm:t>
        <a:bodyPr/>
        <a:lstStyle/>
        <a:p>
          <a:endParaRPr lang="en-US"/>
        </a:p>
      </dgm:t>
    </dgm:pt>
    <dgm:pt modelId="{14807250-FC51-4D99-AF97-02F593AB29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Define </a:t>
          </a:r>
          <a:r>
            <a:rPr lang="en-US" dirty="0" err="1"/>
            <a:t>MeTADATA</a:t>
          </a:r>
          <a:endParaRPr lang="en-US" dirty="0"/>
        </a:p>
      </dgm:t>
    </dgm:pt>
    <dgm:pt modelId="{8BCE9861-7AC4-4107-BF18-227E011DE4EE}" type="parTrans" cxnId="{668D0047-DA43-4721-AA88-9A4B93AC1581}">
      <dgm:prSet/>
      <dgm:spPr/>
      <dgm:t>
        <a:bodyPr/>
        <a:lstStyle/>
        <a:p>
          <a:endParaRPr lang="en-US"/>
        </a:p>
      </dgm:t>
    </dgm:pt>
    <dgm:pt modelId="{C7DDA1DB-C1DC-4BE6-A38C-910F2312009A}" type="sibTrans" cxnId="{668D0047-DA43-4721-AA88-9A4B93AC1581}">
      <dgm:prSet/>
      <dgm:spPr/>
      <dgm:t>
        <a:bodyPr/>
        <a:lstStyle/>
        <a:p>
          <a:endParaRPr lang="en-US"/>
        </a:p>
      </dgm:t>
    </dgm:pt>
    <dgm:pt modelId="{CD9668C4-5CE7-4028-A25C-778DE81E4C1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Integrate with other Media type</a:t>
          </a:r>
        </a:p>
      </dgm:t>
    </dgm:pt>
    <dgm:pt modelId="{BB0918ED-C4C8-4480-AC6B-40424553CC02}" type="parTrans" cxnId="{C27BF12D-35F7-4257-8765-0C4608E70361}">
      <dgm:prSet/>
      <dgm:spPr/>
      <dgm:t>
        <a:bodyPr/>
        <a:lstStyle/>
        <a:p>
          <a:endParaRPr lang="en-US"/>
        </a:p>
      </dgm:t>
    </dgm:pt>
    <dgm:pt modelId="{580A1267-3BC8-486B-8015-2CABAC9609C0}" type="sibTrans" cxnId="{C27BF12D-35F7-4257-8765-0C4608E70361}">
      <dgm:prSet/>
      <dgm:spPr/>
      <dgm:t>
        <a:bodyPr/>
        <a:lstStyle/>
        <a:p>
          <a:endParaRPr lang="en-US"/>
        </a:p>
      </dgm:t>
    </dgm:pt>
    <dgm:pt modelId="{21AF0560-5A5A-4358-843A-4A3CFCDB9A35}" type="pres">
      <dgm:prSet presAssocID="{E4064F73-4715-4CDA-9179-32524304AE43}" presName="root" presStyleCnt="0">
        <dgm:presLayoutVars>
          <dgm:dir/>
          <dgm:resizeHandles val="exact"/>
        </dgm:presLayoutVars>
      </dgm:prSet>
      <dgm:spPr/>
    </dgm:pt>
    <dgm:pt modelId="{50E3B748-1AC3-424F-B0D3-EB0B10D148F5}" type="pres">
      <dgm:prSet presAssocID="{010B97A5-0653-4EB1-81CC-6B0A7BEF50D4}" presName="compNode" presStyleCnt="0"/>
      <dgm:spPr/>
    </dgm:pt>
    <dgm:pt modelId="{22219D21-6A61-479E-B423-B137540E0BD8}" type="pres">
      <dgm:prSet presAssocID="{010B97A5-0653-4EB1-81CC-6B0A7BEF50D4}" presName="iconBgRect" presStyleLbl="bgShp" presStyleIdx="0" presStyleCnt="3"/>
      <dgm:spPr/>
    </dgm:pt>
    <dgm:pt modelId="{FD01D8D8-5888-4B2F-A54E-A6761CFFF3F1}" type="pres">
      <dgm:prSet presAssocID="{010B97A5-0653-4EB1-81CC-6B0A7BEF50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A9353F7-57B3-4CE0-8324-BAFAE6DB9924}" type="pres">
      <dgm:prSet presAssocID="{010B97A5-0653-4EB1-81CC-6B0A7BEF50D4}" presName="spaceRect" presStyleCnt="0"/>
      <dgm:spPr/>
    </dgm:pt>
    <dgm:pt modelId="{3B9F6384-7BC9-4B2A-80B4-99E2FD94F664}" type="pres">
      <dgm:prSet presAssocID="{010B97A5-0653-4EB1-81CC-6B0A7BEF50D4}" presName="textRect" presStyleLbl="revTx" presStyleIdx="0" presStyleCnt="3">
        <dgm:presLayoutVars>
          <dgm:chMax val="1"/>
          <dgm:chPref val="1"/>
        </dgm:presLayoutVars>
      </dgm:prSet>
      <dgm:spPr/>
    </dgm:pt>
    <dgm:pt modelId="{39981B8E-97D4-4882-9F34-E2B69D1B68E1}" type="pres">
      <dgm:prSet presAssocID="{D0D26FCC-3318-457E-890E-C50375BDB6B3}" presName="sibTrans" presStyleCnt="0"/>
      <dgm:spPr/>
    </dgm:pt>
    <dgm:pt modelId="{893CDF4F-A1CE-4ED4-BD33-0E4EF63B7C61}" type="pres">
      <dgm:prSet presAssocID="{14807250-FC51-4D99-AF97-02F593AB29A2}" presName="compNode" presStyleCnt="0"/>
      <dgm:spPr/>
    </dgm:pt>
    <dgm:pt modelId="{8C6AB7DA-73D8-4674-AAEE-FF1F24D4E029}" type="pres">
      <dgm:prSet presAssocID="{14807250-FC51-4D99-AF97-02F593AB29A2}" presName="iconBgRect" presStyleLbl="bgShp" presStyleIdx="1" presStyleCnt="3"/>
      <dgm:spPr/>
    </dgm:pt>
    <dgm:pt modelId="{CE605324-B4DD-4508-9D52-9A867D557EDE}" type="pres">
      <dgm:prSet presAssocID="{14807250-FC51-4D99-AF97-02F593AB29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352B0B2-8C03-4A1E-AECE-F35679808EEA}" type="pres">
      <dgm:prSet presAssocID="{14807250-FC51-4D99-AF97-02F593AB29A2}" presName="spaceRect" presStyleCnt="0"/>
      <dgm:spPr/>
    </dgm:pt>
    <dgm:pt modelId="{9C1C9229-1DC8-4606-99A5-187B2EBEE1FB}" type="pres">
      <dgm:prSet presAssocID="{14807250-FC51-4D99-AF97-02F593AB29A2}" presName="textRect" presStyleLbl="revTx" presStyleIdx="1" presStyleCnt="3">
        <dgm:presLayoutVars>
          <dgm:chMax val="1"/>
          <dgm:chPref val="1"/>
        </dgm:presLayoutVars>
      </dgm:prSet>
      <dgm:spPr/>
    </dgm:pt>
    <dgm:pt modelId="{6BEE0B3B-57CA-46B1-808C-F70508D84F4A}" type="pres">
      <dgm:prSet presAssocID="{C7DDA1DB-C1DC-4BE6-A38C-910F2312009A}" presName="sibTrans" presStyleCnt="0"/>
      <dgm:spPr/>
    </dgm:pt>
    <dgm:pt modelId="{4F170194-BAB1-408D-94AC-AB3EAD025167}" type="pres">
      <dgm:prSet presAssocID="{CD9668C4-5CE7-4028-A25C-778DE81E4C1C}" presName="compNode" presStyleCnt="0"/>
      <dgm:spPr/>
    </dgm:pt>
    <dgm:pt modelId="{B0BAE3D4-075C-4379-8579-20BFBC70F7AF}" type="pres">
      <dgm:prSet presAssocID="{CD9668C4-5CE7-4028-A25C-778DE81E4C1C}" presName="iconBgRect" presStyleLbl="bgShp" presStyleIdx="2" presStyleCnt="3"/>
      <dgm:spPr/>
    </dgm:pt>
    <dgm:pt modelId="{F24CF960-DAA5-4063-BB03-68B83EB2B306}" type="pres">
      <dgm:prSet presAssocID="{CD9668C4-5CE7-4028-A25C-778DE81E4C1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1704391-AB15-40E4-AFBD-DCEABA4AF387}" type="pres">
      <dgm:prSet presAssocID="{CD9668C4-5CE7-4028-A25C-778DE81E4C1C}" presName="spaceRect" presStyleCnt="0"/>
      <dgm:spPr/>
    </dgm:pt>
    <dgm:pt modelId="{E7057553-5346-48B1-A78B-176EE92678DF}" type="pres">
      <dgm:prSet presAssocID="{CD9668C4-5CE7-4028-A25C-778DE81E4C1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66BE92B-841E-434B-85E6-55B2C083E0B9}" type="presOf" srcId="{CD9668C4-5CE7-4028-A25C-778DE81E4C1C}" destId="{E7057553-5346-48B1-A78B-176EE92678DF}" srcOrd="0" destOrd="0" presId="urn:microsoft.com/office/officeart/2018/5/layout/IconCircleLabelList"/>
    <dgm:cxn modelId="{C27BF12D-35F7-4257-8765-0C4608E70361}" srcId="{E4064F73-4715-4CDA-9179-32524304AE43}" destId="{CD9668C4-5CE7-4028-A25C-778DE81E4C1C}" srcOrd="2" destOrd="0" parTransId="{BB0918ED-C4C8-4480-AC6B-40424553CC02}" sibTransId="{580A1267-3BC8-486B-8015-2CABAC9609C0}"/>
    <dgm:cxn modelId="{668D0047-DA43-4721-AA88-9A4B93AC1581}" srcId="{E4064F73-4715-4CDA-9179-32524304AE43}" destId="{14807250-FC51-4D99-AF97-02F593AB29A2}" srcOrd="1" destOrd="0" parTransId="{8BCE9861-7AC4-4107-BF18-227E011DE4EE}" sibTransId="{C7DDA1DB-C1DC-4BE6-A38C-910F2312009A}"/>
    <dgm:cxn modelId="{C1674E62-2F11-0843-A5ED-FEFA65B781D1}" type="presOf" srcId="{14807250-FC51-4D99-AF97-02F593AB29A2}" destId="{9C1C9229-1DC8-4606-99A5-187B2EBEE1FB}" srcOrd="0" destOrd="0" presId="urn:microsoft.com/office/officeart/2018/5/layout/IconCircleLabelList"/>
    <dgm:cxn modelId="{68077868-9FD4-674B-B497-FC9853E1128E}" type="presOf" srcId="{E4064F73-4715-4CDA-9179-32524304AE43}" destId="{21AF0560-5A5A-4358-843A-4A3CFCDB9A35}" srcOrd="0" destOrd="0" presId="urn:microsoft.com/office/officeart/2018/5/layout/IconCircleLabelList"/>
    <dgm:cxn modelId="{1E40ADAF-AE0C-394C-883A-35BA2CC8B697}" type="presOf" srcId="{010B97A5-0653-4EB1-81CC-6B0A7BEF50D4}" destId="{3B9F6384-7BC9-4B2A-80B4-99E2FD94F664}" srcOrd="0" destOrd="0" presId="urn:microsoft.com/office/officeart/2018/5/layout/IconCircleLabelList"/>
    <dgm:cxn modelId="{050CCEB5-5D0B-43E3-98E7-CC2D829D2DAB}" srcId="{E4064F73-4715-4CDA-9179-32524304AE43}" destId="{010B97A5-0653-4EB1-81CC-6B0A7BEF50D4}" srcOrd="0" destOrd="0" parTransId="{23FB8A9A-8EF0-4444-A096-CBA61D3026B9}" sibTransId="{D0D26FCC-3318-457E-890E-C50375BDB6B3}"/>
    <dgm:cxn modelId="{6C19009F-BE0F-AA4C-B08C-F5050832C061}" type="presParOf" srcId="{21AF0560-5A5A-4358-843A-4A3CFCDB9A35}" destId="{50E3B748-1AC3-424F-B0D3-EB0B10D148F5}" srcOrd="0" destOrd="0" presId="urn:microsoft.com/office/officeart/2018/5/layout/IconCircleLabelList"/>
    <dgm:cxn modelId="{AAF0D539-2687-EF41-B3EC-4D7091BBD49D}" type="presParOf" srcId="{50E3B748-1AC3-424F-B0D3-EB0B10D148F5}" destId="{22219D21-6A61-479E-B423-B137540E0BD8}" srcOrd="0" destOrd="0" presId="urn:microsoft.com/office/officeart/2018/5/layout/IconCircleLabelList"/>
    <dgm:cxn modelId="{34267E39-CB39-5A49-883E-E3FF72D485D7}" type="presParOf" srcId="{50E3B748-1AC3-424F-B0D3-EB0B10D148F5}" destId="{FD01D8D8-5888-4B2F-A54E-A6761CFFF3F1}" srcOrd="1" destOrd="0" presId="urn:microsoft.com/office/officeart/2018/5/layout/IconCircleLabelList"/>
    <dgm:cxn modelId="{CA249D96-7C2A-3C46-B965-2C2AEB145C7C}" type="presParOf" srcId="{50E3B748-1AC3-424F-B0D3-EB0B10D148F5}" destId="{7A9353F7-57B3-4CE0-8324-BAFAE6DB9924}" srcOrd="2" destOrd="0" presId="urn:microsoft.com/office/officeart/2018/5/layout/IconCircleLabelList"/>
    <dgm:cxn modelId="{662055A7-58EA-574F-BC9F-F362ADD5C0AE}" type="presParOf" srcId="{50E3B748-1AC3-424F-B0D3-EB0B10D148F5}" destId="{3B9F6384-7BC9-4B2A-80B4-99E2FD94F664}" srcOrd="3" destOrd="0" presId="urn:microsoft.com/office/officeart/2018/5/layout/IconCircleLabelList"/>
    <dgm:cxn modelId="{855B77E3-8DB9-3544-9EBF-009853FEB259}" type="presParOf" srcId="{21AF0560-5A5A-4358-843A-4A3CFCDB9A35}" destId="{39981B8E-97D4-4882-9F34-E2B69D1B68E1}" srcOrd="1" destOrd="0" presId="urn:microsoft.com/office/officeart/2018/5/layout/IconCircleLabelList"/>
    <dgm:cxn modelId="{11284FB9-88C5-364B-8091-33BFA5EC1E1E}" type="presParOf" srcId="{21AF0560-5A5A-4358-843A-4A3CFCDB9A35}" destId="{893CDF4F-A1CE-4ED4-BD33-0E4EF63B7C61}" srcOrd="2" destOrd="0" presId="urn:microsoft.com/office/officeart/2018/5/layout/IconCircleLabelList"/>
    <dgm:cxn modelId="{76358D35-C113-C443-89A5-255FD93D8B65}" type="presParOf" srcId="{893CDF4F-A1CE-4ED4-BD33-0E4EF63B7C61}" destId="{8C6AB7DA-73D8-4674-AAEE-FF1F24D4E029}" srcOrd="0" destOrd="0" presId="urn:microsoft.com/office/officeart/2018/5/layout/IconCircleLabelList"/>
    <dgm:cxn modelId="{5C0044CA-71A8-7C4C-8E28-0A9B70BA119D}" type="presParOf" srcId="{893CDF4F-A1CE-4ED4-BD33-0E4EF63B7C61}" destId="{CE605324-B4DD-4508-9D52-9A867D557EDE}" srcOrd="1" destOrd="0" presId="urn:microsoft.com/office/officeart/2018/5/layout/IconCircleLabelList"/>
    <dgm:cxn modelId="{6D824642-A479-6540-8231-DE3261A8FAA4}" type="presParOf" srcId="{893CDF4F-A1CE-4ED4-BD33-0E4EF63B7C61}" destId="{C352B0B2-8C03-4A1E-AECE-F35679808EEA}" srcOrd="2" destOrd="0" presId="urn:microsoft.com/office/officeart/2018/5/layout/IconCircleLabelList"/>
    <dgm:cxn modelId="{6E749B92-7F99-344E-A15A-0B5EF0F4BE2A}" type="presParOf" srcId="{893CDF4F-A1CE-4ED4-BD33-0E4EF63B7C61}" destId="{9C1C9229-1DC8-4606-99A5-187B2EBEE1FB}" srcOrd="3" destOrd="0" presId="urn:microsoft.com/office/officeart/2018/5/layout/IconCircleLabelList"/>
    <dgm:cxn modelId="{D3402492-137E-BE49-A627-975EEB942CBD}" type="presParOf" srcId="{21AF0560-5A5A-4358-843A-4A3CFCDB9A35}" destId="{6BEE0B3B-57CA-46B1-808C-F70508D84F4A}" srcOrd="3" destOrd="0" presId="urn:microsoft.com/office/officeart/2018/5/layout/IconCircleLabelList"/>
    <dgm:cxn modelId="{A7D3D23D-160B-C14D-BB31-74A6F9E4C99D}" type="presParOf" srcId="{21AF0560-5A5A-4358-843A-4A3CFCDB9A35}" destId="{4F170194-BAB1-408D-94AC-AB3EAD025167}" srcOrd="4" destOrd="0" presId="urn:microsoft.com/office/officeart/2018/5/layout/IconCircleLabelList"/>
    <dgm:cxn modelId="{48F1F62E-68D4-F34F-B1BE-61065F3A8546}" type="presParOf" srcId="{4F170194-BAB1-408D-94AC-AB3EAD025167}" destId="{B0BAE3D4-075C-4379-8579-20BFBC70F7AF}" srcOrd="0" destOrd="0" presId="urn:microsoft.com/office/officeart/2018/5/layout/IconCircleLabelList"/>
    <dgm:cxn modelId="{339C60F5-F11A-C74C-B756-CE3E694306F8}" type="presParOf" srcId="{4F170194-BAB1-408D-94AC-AB3EAD025167}" destId="{F24CF960-DAA5-4063-BB03-68B83EB2B306}" srcOrd="1" destOrd="0" presId="urn:microsoft.com/office/officeart/2018/5/layout/IconCircleLabelList"/>
    <dgm:cxn modelId="{685F4CB3-F662-B54E-871F-44049FBA13B2}" type="presParOf" srcId="{4F170194-BAB1-408D-94AC-AB3EAD025167}" destId="{61704391-AB15-40E4-AFBD-DCEABA4AF387}" srcOrd="2" destOrd="0" presId="urn:microsoft.com/office/officeart/2018/5/layout/IconCircleLabelList"/>
    <dgm:cxn modelId="{35B7EC35-3259-254B-92BE-9F47179F746A}" type="presParOf" srcId="{4F170194-BAB1-408D-94AC-AB3EAD025167}" destId="{E7057553-5346-48B1-A78B-176EE92678D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293073-1BBD-3049-87E9-74C731786BA9}" type="doc">
      <dgm:prSet loTypeId="urn:microsoft.com/office/officeart/2005/8/layout/hProcess4" loCatId="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51DDD71-DC8E-AF4E-BAD9-D4E063E6D426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Identify Root of Tree</a:t>
          </a:r>
        </a:p>
      </dgm:t>
    </dgm:pt>
    <dgm:pt modelId="{B386F652-2D0B-704A-B86B-F84D4CB4A86E}" type="parTrans" cxnId="{3840DCB6-5666-8349-80E9-D261AEB3CFA0}">
      <dgm:prSet/>
      <dgm:spPr/>
      <dgm:t>
        <a:bodyPr/>
        <a:lstStyle/>
        <a:p>
          <a:endParaRPr lang="en-US"/>
        </a:p>
      </dgm:t>
    </dgm:pt>
    <dgm:pt modelId="{AAE81FF9-5460-F947-983D-1A171AF54AA2}" type="sibTrans" cxnId="{3840DCB6-5666-8349-80E9-D261AEB3CFA0}">
      <dgm:prSet/>
      <dgm:spPr/>
      <dgm:t>
        <a:bodyPr/>
        <a:lstStyle/>
        <a:p>
          <a:endParaRPr lang="en-US"/>
        </a:p>
      </dgm:t>
    </dgm:pt>
    <dgm:pt modelId="{31F4167C-8B90-8245-ACE0-0EE8CFC1A806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IN">
              <a:solidFill>
                <a:schemeClr val="bg2"/>
              </a:solidFill>
            </a:rPr>
            <a:t>Getroot()</a:t>
          </a:r>
          <a:endParaRPr lang="en-US" dirty="0">
            <a:solidFill>
              <a:schemeClr val="bg2"/>
            </a:solidFill>
          </a:endParaRPr>
        </a:p>
      </dgm:t>
    </dgm:pt>
    <dgm:pt modelId="{B5F873B5-A190-DB4B-8098-0D8F7661B256}" type="parTrans" cxnId="{EA69BF1E-7F68-2244-918B-77401485EF9D}">
      <dgm:prSet/>
      <dgm:spPr/>
      <dgm:t>
        <a:bodyPr/>
        <a:lstStyle/>
        <a:p>
          <a:endParaRPr lang="en-US"/>
        </a:p>
      </dgm:t>
    </dgm:pt>
    <dgm:pt modelId="{BFF7E9FE-9D7F-B24B-A1D5-CB9407EE68CE}" type="sibTrans" cxnId="{EA69BF1E-7F68-2244-918B-77401485EF9D}">
      <dgm:prSet/>
      <dgm:spPr/>
      <dgm:t>
        <a:bodyPr/>
        <a:lstStyle/>
        <a:p>
          <a:endParaRPr lang="en-US"/>
        </a:p>
      </dgm:t>
    </dgm:pt>
    <dgm:pt modelId="{0299E7C7-E0D7-F04F-AB1F-B848DE01C9BA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Find all Child Node</a:t>
          </a:r>
        </a:p>
      </dgm:t>
    </dgm:pt>
    <dgm:pt modelId="{74629A8F-5540-CB40-B6A4-F8AEEA8BA391}" type="parTrans" cxnId="{71DAF23F-6DC3-714A-A32D-E394CFBE7AD9}">
      <dgm:prSet/>
      <dgm:spPr/>
      <dgm:t>
        <a:bodyPr/>
        <a:lstStyle/>
        <a:p>
          <a:endParaRPr lang="en-US"/>
        </a:p>
      </dgm:t>
    </dgm:pt>
    <dgm:pt modelId="{E41618A8-4DEA-F049-AFEC-4FF713CEA63E}" type="sibTrans" cxnId="{71DAF23F-6DC3-714A-A32D-E394CFBE7AD9}">
      <dgm:prSet/>
      <dgm:spPr/>
      <dgm:t>
        <a:bodyPr/>
        <a:lstStyle/>
        <a:p>
          <a:endParaRPr lang="en-US"/>
        </a:p>
      </dgm:t>
    </dgm:pt>
    <dgm:pt modelId="{644AC1F0-BB69-324E-8B08-57EB90FD9308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IN">
              <a:solidFill>
                <a:schemeClr val="bg2"/>
              </a:solidFill>
            </a:rPr>
            <a:t>for item in root.findall(string to identify node):</a:t>
          </a:r>
          <a:endParaRPr lang="en-US" dirty="0">
            <a:solidFill>
              <a:schemeClr val="bg2"/>
            </a:solidFill>
          </a:endParaRPr>
        </a:p>
      </dgm:t>
    </dgm:pt>
    <dgm:pt modelId="{4080AED5-9036-6841-8BB3-E01AD36E1804}" type="parTrans" cxnId="{8BC38086-AE6B-5845-9204-3D270B0443FA}">
      <dgm:prSet/>
      <dgm:spPr/>
      <dgm:t>
        <a:bodyPr/>
        <a:lstStyle/>
        <a:p>
          <a:endParaRPr lang="en-US"/>
        </a:p>
      </dgm:t>
    </dgm:pt>
    <dgm:pt modelId="{17563DE2-8753-1F45-B801-8EACD18AE6CB}" type="sibTrans" cxnId="{8BC38086-AE6B-5845-9204-3D270B0443FA}">
      <dgm:prSet/>
      <dgm:spPr/>
      <dgm:t>
        <a:bodyPr/>
        <a:lstStyle/>
        <a:p>
          <a:endParaRPr lang="en-US"/>
        </a:p>
      </dgm:t>
    </dgm:pt>
    <dgm:pt modelId="{9A4CF0FC-9C60-8A43-8D2B-9BE38688A5BF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Access Data in the Nodes</a:t>
          </a:r>
        </a:p>
      </dgm:t>
    </dgm:pt>
    <dgm:pt modelId="{32524D5E-6FD0-A14C-8B10-32D8605E39FE}" type="parTrans" cxnId="{BCF7F1C7-A182-4F49-9A4A-08E3A689ACCE}">
      <dgm:prSet/>
      <dgm:spPr/>
      <dgm:t>
        <a:bodyPr/>
        <a:lstStyle/>
        <a:p>
          <a:endParaRPr lang="en-US"/>
        </a:p>
      </dgm:t>
    </dgm:pt>
    <dgm:pt modelId="{EE0CB5B4-9F0E-CA45-87DF-68D153A20F2E}" type="sibTrans" cxnId="{BCF7F1C7-A182-4F49-9A4A-08E3A689ACCE}">
      <dgm:prSet/>
      <dgm:spPr/>
      <dgm:t>
        <a:bodyPr/>
        <a:lstStyle/>
        <a:p>
          <a:endParaRPr lang="en-US"/>
        </a:p>
      </dgm:t>
    </dgm:pt>
    <dgm:pt modelId="{BC63407C-72A1-1E46-B6D3-7FA931C7C63B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r>
            <a:rPr lang="en-US">
              <a:solidFill>
                <a:schemeClr val="bg2"/>
              </a:solidFill>
            </a:rPr>
            <a:t>Item.get{id}</a:t>
          </a:r>
          <a:endParaRPr lang="en-US" dirty="0">
            <a:solidFill>
              <a:schemeClr val="bg2"/>
            </a:solidFill>
          </a:endParaRPr>
        </a:p>
      </dgm:t>
    </dgm:pt>
    <dgm:pt modelId="{487F89C1-35A5-E549-B642-CF24A5A1F0F2}" type="parTrans" cxnId="{E01DAAB5-DC33-6A42-858E-2693422E6D41}">
      <dgm:prSet/>
      <dgm:spPr/>
      <dgm:t>
        <a:bodyPr/>
        <a:lstStyle/>
        <a:p>
          <a:endParaRPr lang="en-US"/>
        </a:p>
      </dgm:t>
    </dgm:pt>
    <dgm:pt modelId="{11180DA6-A288-174A-A1CE-A044B31B8A4E}" type="sibTrans" cxnId="{E01DAAB5-DC33-6A42-858E-2693422E6D41}">
      <dgm:prSet/>
      <dgm:spPr/>
      <dgm:t>
        <a:bodyPr/>
        <a:lstStyle/>
        <a:p>
          <a:endParaRPr lang="en-US"/>
        </a:p>
      </dgm:t>
    </dgm:pt>
    <dgm:pt modelId="{35051F5F-75B4-1747-9D1F-11D841D7979E}" type="pres">
      <dgm:prSet presAssocID="{87293073-1BBD-3049-87E9-74C731786BA9}" presName="Name0" presStyleCnt="0">
        <dgm:presLayoutVars>
          <dgm:dir/>
          <dgm:animLvl val="lvl"/>
          <dgm:resizeHandles val="exact"/>
        </dgm:presLayoutVars>
      </dgm:prSet>
      <dgm:spPr/>
    </dgm:pt>
    <dgm:pt modelId="{F23A46B1-B2EE-FC4D-B896-D33721AD9FC8}" type="pres">
      <dgm:prSet presAssocID="{87293073-1BBD-3049-87E9-74C731786BA9}" presName="tSp" presStyleCnt="0"/>
      <dgm:spPr/>
    </dgm:pt>
    <dgm:pt modelId="{3D5CD702-639A-654F-81F6-5A2904FEA71C}" type="pres">
      <dgm:prSet presAssocID="{87293073-1BBD-3049-87E9-74C731786BA9}" presName="bSp" presStyleCnt="0"/>
      <dgm:spPr/>
    </dgm:pt>
    <dgm:pt modelId="{19C2059B-2CB2-0C44-9D62-FB83CAF01675}" type="pres">
      <dgm:prSet presAssocID="{87293073-1BBD-3049-87E9-74C731786BA9}" presName="process" presStyleCnt="0"/>
      <dgm:spPr/>
    </dgm:pt>
    <dgm:pt modelId="{EB75876B-ABC0-2B4A-AE6E-4D682EE58BA3}" type="pres">
      <dgm:prSet presAssocID="{B51DDD71-DC8E-AF4E-BAD9-D4E063E6D426}" presName="composite1" presStyleCnt="0"/>
      <dgm:spPr/>
    </dgm:pt>
    <dgm:pt modelId="{25BBC7B1-34D4-3A48-A513-AA0D904597C6}" type="pres">
      <dgm:prSet presAssocID="{B51DDD71-DC8E-AF4E-BAD9-D4E063E6D426}" presName="dummyNode1" presStyleLbl="node1" presStyleIdx="0" presStyleCnt="3"/>
      <dgm:spPr/>
    </dgm:pt>
    <dgm:pt modelId="{5C4843AB-0044-D041-B337-9610A733EEF7}" type="pres">
      <dgm:prSet presAssocID="{B51DDD71-DC8E-AF4E-BAD9-D4E063E6D426}" presName="childNode1" presStyleLbl="bgAcc1" presStyleIdx="0" presStyleCnt="3">
        <dgm:presLayoutVars>
          <dgm:bulletEnabled val="1"/>
        </dgm:presLayoutVars>
      </dgm:prSet>
      <dgm:spPr/>
    </dgm:pt>
    <dgm:pt modelId="{D06AA65A-5CA2-9840-94AA-4EFAAE322CFB}" type="pres">
      <dgm:prSet presAssocID="{B51DDD71-DC8E-AF4E-BAD9-D4E063E6D426}" presName="childNode1tx" presStyleLbl="bgAcc1" presStyleIdx="0" presStyleCnt="3">
        <dgm:presLayoutVars>
          <dgm:bulletEnabled val="1"/>
        </dgm:presLayoutVars>
      </dgm:prSet>
      <dgm:spPr/>
    </dgm:pt>
    <dgm:pt modelId="{78455C61-DF0B-8042-859C-58C17CA5F5FC}" type="pres">
      <dgm:prSet presAssocID="{B51DDD71-DC8E-AF4E-BAD9-D4E063E6D426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7CEC6EA1-BD65-1A4E-AEC3-488384BF8421}" type="pres">
      <dgm:prSet presAssocID="{B51DDD71-DC8E-AF4E-BAD9-D4E063E6D426}" presName="connSite1" presStyleCnt="0"/>
      <dgm:spPr/>
    </dgm:pt>
    <dgm:pt modelId="{429D2300-CC4B-6C40-85C7-80A11DD29466}" type="pres">
      <dgm:prSet presAssocID="{AAE81FF9-5460-F947-983D-1A171AF54AA2}" presName="Name9" presStyleLbl="sibTrans2D1" presStyleIdx="0" presStyleCnt="2"/>
      <dgm:spPr/>
    </dgm:pt>
    <dgm:pt modelId="{633BE348-9C24-C947-8C36-831477B6C96C}" type="pres">
      <dgm:prSet presAssocID="{0299E7C7-E0D7-F04F-AB1F-B848DE01C9BA}" presName="composite2" presStyleCnt="0"/>
      <dgm:spPr/>
    </dgm:pt>
    <dgm:pt modelId="{2022301F-CC9B-2144-A2E5-C9A762E05EA8}" type="pres">
      <dgm:prSet presAssocID="{0299E7C7-E0D7-F04F-AB1F-B848DE01C9BA}" presName="dummyNode2" presStyleLbl="node1" presStyleIdx="0" presStyleCnt="3"/>
      <dgm:spPr/>
    </dgm:pt>
    <dgm:pt modelId="{45F103EE-DA69-7349-99CC-CE3642BF5F36}" type="pres">
      <dgm:prSet presAssocID="{0299E7C7-E0D7-F04F-AB1F-B848DE01C9BA}" presName="childNode2" presStyleLbl="bgAcc1" presStyleIdx="1" presStyleCnt="3">
        <dgm:presLayoutVars>
          <dgm:bulletEnabled val="1"/>
        </dgm:presLayoutVars>
      </dgm:prSet>
      <dgm:spPr/>
    </dgm:pt>
    <dgm:pt modelId="{4C0462B5-8FFE-A745-BAC5-0950BA0FE917}" type="pres">
      <dgm:prSet presAssocID="{0299E7C7-E0D7-F04F-AB1F-B848DE01C9BA}" presName="childNode2tx" presStyleLbl="bgAcc1" presStyleIdx="1" presStyleCnt="3">
        <dgm:presLayoutVars>
          <dgm:bulletEnabled val="1"/>
        </dgm:presLayoutVars>
      </dgm:prSet>
      <dgm:spPr/>
    </dgm:pt>
    <dgm:pt modelId="{C1502B6B-8AAC-EA45-97A7-FB96F2BDB4AC}" type="pres">
      <dgm:prSet presAssocID="{0299E7C7-E0D7-F04F-AB1F-B848DE01C9B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FA40C27C-722B-7E41-A11E-A2542F16AD50}" type="pres">
      <dgm:prSet presAssocID="{0299E7C7-E0D7-F04F-AB1F-B848DE01C9BA}" presName="connSite2" presStyleCnt="0"/>
      <dgm:spPr/>
    </dgm:pt>
    <dgm:pt modelId="{530E3D67-BE42-BC4C-B0F2-2A7A02F9D0D7}" type="pres">
      <dgm:prSet presAssocID="{E41618A8-4DEA-F049-AFEC-4FF713CEA63E}" presName="Name18" presStyleLbl="sibTrans2D1" presStyleIdx="1" presStyleCnt="2"/>
      <dgm:spPr/>
    </dgm:pt>
    <dgm:pt modelId="{5DC5E869-8702-C843-84AA-E36AD2BD3A80}" type="pres">
      <dgm:prSet presAssocID="{9A4CF0FC-9C60-8A43-8D2B-9BE38688A5BF}" presName="composite1" presStyleCnt="0"/>
      <dgm:spPr/>
    </dgm:pt>
    <dgm:pt modelId="{74FE9EBD-7011-6440-B871-BFD70B98A8A9}" type="pres">
      <dgm:prSet presAssocID="{9A4CF0FC-9C60-8A43-8D2B-9BE38688A5BF}" presName="dummyNode1" presStyleLbl="node1" presStyleIdx="1" presStyleCnt="3"/>
      <dgm:spPr/>
    </dgm:pt>
    <dgm:pt modelId="{1C6D8DBD-7957-EB4E-9C87-18A58F1ADE19}" type="pres">
      <dgm:prSet presAssocID="{9A4CF0FC-9C60-8A43-8D2B-9BE38688A5BF}" presName="childNode1" presStyleLbl="bgAcc1" presStyleIdx="2" presStyleCnt="3">
        <dgm:presLayoutVars>
          <dgm:bulletEnabled val="1"/>
        </dgm:presLayoutVars>
      </dgm:prSet>
      <dgm:spPr/>
    </dgm:pt>
    <dgm:pt modelId="{4B1F1C9D-F1A7-104B-85CF-C96FF3DA7A41}" type="pres">
      <dgm:prSet presAssocID="{9A4CF0FC-9C60-8A43-8D2B-9BE38688A5BF}" presName="childNode1tx" presStyleLbl="bgAcc1" presStyleIdx="2" presStyleCnt="3">
        <dgm:presLayoutVars>
          <dgm:bulletEnabled val="1"/>
        </dgm:presLayoutVars>
      </dgm:prSet>
      <dgm:spPr/>
    </dgm:pt>
    <dgm:pt modelId="{6E4D05CC-3342-6E4D-A913-FB5B5B08DA81}" type="pres">
      <dgm:prSet presAssocID="{9A4CF0FC-9C60-8A43-8D2B-9BE38688A5B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C523DF3C-7F4E-6446-9892-9114DA3DB817}" type="pres">
      <dgm:prSet presAssocID="{9A4CF0FC-9C60-8A43-8D2B-9BE38688A5BF}" presName="connSite1" presStyleCnt="0"/>
      <dgm:spPr/>
    </dgm:pt>
  </dgm:ptLst>
  <dgm:cxnLst>
    <dgm:cxn modelId="{FEB81100-667B-784D-9CA3-C60D0F1B12D9}" type="presOf" srcId="{AAE81FF9-5460-F947-983D-1A171AF54AA2}" destId="{429D2300-CC4B-6C40-85C7-80A11DD29466}" srcOrd="0" destOrd="0" presId="urn:microsoft.com/office/officeart/2005/8/layout/hProcess4"/>
    <dgm:cxn modelId="{1D396A0D-C654-224A-AEF0-267441190FC2}" type="presOf" srcId="{644AC1F0-BB69-324E-8B08-57EB90FD9308}" destId="{4C0462B5-8FFE-A745-BAC5-0950BA0FE917}" srcOrd="1" destOrd="0" presId="urn:microsoft.com/office/officeart/2005/8/layout/hProcess4"/>
    <dgm:cxn modelId="{D9904719-CFFC-9F41-B0B9-F19CDC35C7DD}" type="presOf" srcId="{31F4167C-8B90-8245-ACE0-0EE8CFC1A806}" destId="{D06AA65A-5CA2-9840-94AA-4EFAAE322CFB}" srcOrd="1" destOrd="0" presId="urn:microsoft.com/office/officeart/2005/8/layout/hProcess4"/>
    <dgm:cxn modelId="{4C2D8F1E-DE71-F64D-AB7D-7E27838EF4CC}" type="presOf" srcId="{31F4167C-8B90-8245-ACE0-0EE8CFC1A806}" destId="{5C4843AB-0044-D041-B337-9610A733EEF7}" srcOrd="0" destOrd="0" presId="urn:microsoft.com/office/officeart/2005/8/layout/hProcess4"/>
    <dgm:cxn modelId="{EA69BF1E-7F68-2244-918B-77401485EF9D}" srcId="{B51DDD71-DC8E-AF4E-BAD9-D4E063E6D426}" destId="{31F4167C-8B90-8245-ACE0-0EE8CFC1A806}" srcOrd="0" destOrd="0" parTransId="{B5F873B5-A190-DB4B-8098-0D8F7661B256}" sibTransId="{BFF7E9FE-9D7F-B24B-A1D5-CB9407EE68CE}"/>
    <dgm:cxn modelId="{4D3C7327-C9A5-2345-9DD0-B1E00E23B95E}" type="presOf" srcId="{BC63407C-72A1-1E46-B6D3-7FA931C7C63B}" destId="{4B1F1C9D-F1A7-104B-85CF-C96FF3DA7A41}" srcOrd="1" destOrd="0" presId="urn:microsoft.com/office/officeart/2005/8/layout/hProcess4"/>
    <dgm:cxn modelId="{D83BF429-3992-104B-9848-0F88347B3C97}" type="presOf" srcId="{9A4CF0FC-9C60-8A43-8D2B-9BE38688A5BF}" destId="{6E4D05CC-3342-6E4D-A913-FB5B5B08DA81}" srcOrd="0" destOrd="0" presId="urn:microsoft.com/office/officeart/2005/8/layout/hProcess4"/>
    <dgm:cxn modelId="{D46B5D30-0FB0-BF4C-B3E9-0E269FF2AA22}" type="presOf" srcId="{0299E7C7-E0D7-F04F-AB1F-B848DE01C9BA}" destId="{C1502B6B-8AAC-EA45-97A7-FB96F2BDB4AC}" srcOrd="0" destOrd="0" presId="urn:microsoft.com/office/officeart/2005/8/layout/hProcess4"/>
    <dgm:cxn modelId="{ED16F534-8071-F346-8DEE-6BEE4206C28C}" type="presOf" srcId="{644AC1F0-BB69-324E-8B08-57EB90FD9308}" destId="{45F103EE-DA69-7349-99CC-CE3642BF5F36}" srcOrd="0" destOrd="0" presId="urn:microsoft.com/office/officeart/2005/8/layout/hProcess4"/>
    <dgm:cxn modelId="{71DAF23F-6DC3-714A-A32D-E394CFBE7AD9}" srcId="{87293073-1BBD-3049-87E9-74C731786BA9}" destId="{0299E7C7-E0D7-F04F-AB1F-B848DE01C9BA}" srcOrd="1" destOrd="0" parTransId="{74629A8F-5540-CB40-B6A4-F8AEEA8BA391}" sibTransId="{E41618A8-4DEA-F049-AFEC-4FF713CEA63E}"/>
    <dgm:cxn modelId="{573CA462-B6C7-EB4E-BC3D-64B12C371BD2}" type="presOf" srcId="{E41618A8-4DEA-F049-AFEC-4FF713CEA63E}" destId="{530E3D67-BE42-BC4C-B0F2-2A7A02F9D0D7}" srcOrd="0" destOrd="0" presId="urn:microsoft.com/office/officeart/2005/8/layout/hProcess4"/>
    <dgm:cxn modelId="{8CA3DF82-E5AF-4049-82F4-23A8CDE26291}" type="presOf" srcId="{BC63407C-72A1-1E46-B6D3-7FA931C7C63B}" destId="{1C6D8DBD-7957-EB4E-9C87-18A58F1ADE19}" srcOrd="0" destOrd="0" presId="urn:microsoft.com/office/officeart/2005/8/layout/hProcess4"/>
    <dgm:cxn modelId="{8BC38086-AE6B-5845-9204-3D270B0443FA}" srcId="{0299E7C7-E0D7-F04F-AB1F-B848DE01C9BA}" destId="{644AC1F0-BB69-324E-8B08-57EB90FD9308}" srcOrd="0" destOrd="0" parTransId="{4080AED5-9036-6841-8BB3-E01AD36E1804}" sibTransId="{17563DE2-8753-1F45-B801-8EACD18AE6CB}"/>
    <dgm:cxn modelId="{DB8275B5-1462-D14C-B582-3F2DEC5F9FED}" type="presOf" srcId="{87293073-1BBD-3049-87E9-74C731786BA9}" destId="{35051F5F-75B4-1747-9D1F-11D841D7979E}" srcOrd="0" destOrd="0" presId="urn:microsoft.com/office/officeart/2005/8/layout/hProcess4"/>
    <dgm:cxn modelId="{E01DAAB5-DC33-6A42-858E-2693422E6D41}" srcId="{9A4CF0FC-9C60-8A43-8D2B-9BE38688A5BF}" destId="{BC63407C-72A1-1E46-B6D3-7FA931C7C63B}" srcOrd="0" destOrd="0" parTransId="{487F89C1-35A5-E549-B642-CF24A5A1F0F2}" sibTransId="{11180DA6-A288-174A-A1CE-A044B31B8A4E}"/>
    <dgm:cxn modelId="{3840DCB6-5666-8349-80E9-D261AEB3CFA0}" srcId="{87293073-1BBD-3049-87E9-74C731786BA9}" destId="{B51DDD71-DC8E-AF4E-BAD9-D4E063E6D426}" srcOrd="0" destOrd="0" parTransId="{B386F652-2D0B-704A-B86B-F84D4CB4A86E}" sibTransId="{AAE81FF9-5460-F947-983D-1A171AF54AA2}"/>
    <dgm:cxn modelId="{BCF7F1C7-A182-4F49-9A4A-08E3A689ACCE}" srcId="{87293073-1BBD-3049-87E9-74C731786BA9}" destId="{9A4CF0FC-9C60-8A43-8D2B-9BE38688A5BF}" srcOrd="2" destOrd="0" parTransId="{32524D5E-6FD0-A14C-8B10-32D8605E39FE}" sibTransId="{EE0CB5B4-9F0E-CA45-87DF-68D153A20F2E}"/>
    <dgm:cxn modelId="{233ADEF1-4A92-C143-8F0D-EDAD56BF5CA1}" type="presOf" srcId="{B51DDD71-DC8E-AF4E-BAD9-D4E063E6D426}" destId="{78455C61-DF0B-8042-859C-58C17CA5F5FC}" srcOrd="0" destOrd="0" presId="urn:microsoft.com/office/officeart/2005/8/layout/hProcess4"/>
    <dgm:cxn modelId="{2A921F0F-E71D-F243-8D02-A8897FB56860}" type="presParOf" srcId="{35051F5F-75B4-1747-9D1F-11D841D7979E}" destId="{F23A46B1-B2EE-FC4D-B896-D33721AD9FC8}" srcOrd="0" destOrd="0" presId="urn:microsoft.com/office/officeart/2005/8/layout/hProcess4"/>
    <dgm:cxn modelId="{47CDDD23-8FA4-4D48-B958-93E7EE892FB2}" type="presParOf" srcId="{35051F5F-75B4-1747-9D1F-11D841D7979E}" destId="{3D5CD702-639A-654F-81F6-5A2904FEA71C}" srcOrd="1" destOrd="0" presId="urn:microsoft.com/office/officeart/2005/8/layout/hProcess4"/>
    <dgm:cxn modelId="{7784274B-16BB-5542-87C2-0E30C7E02764}" type="presParOf" srcId="{35051F5F-75B4-1747-9D1F-11D841D7979E}" destId="{19C2059B-2CB2-0C44-9D62-FB83CAF01675}" srcOrd="2" destOrd="0" presId="urn:microsoft.com/office/officeart/2005/8/layout/hProcess4"/>
    <dgm:cxn modelId="{E5710C38-3397-D342-B73F-B145E2D1D954}" type="presParOf" srcId="{19C2059B-2CB2-0C44-9D62-FB83CAF01675}" destId="{EB75876B-ABC0-2B4A-AE6E-4D682EE58BA3}" srcOrd="0" destOrd="0" presId="urn:microsoft.com/office/officeart/2005/8/layout/hProcess4"/>
    <dgm:cxn modelId="{D1141821-1E7F-4D43-AEFA-F44DD7E4462A}" type="presParOf" srcId="{EB75876B-ABC0-2B4A-AE6E-4D682EE58BA3}" destId="{25BBC7B1-34D4-3A48-A513-AA0D904597C6}" srcOrd="0" destOrd="0" presId="urn:microsoft.com/office/officeart/2005/8/layout/hProcess4"/>
    <dgm:cxn modelId="{27FA328F-61F2-0E46-BBDC-694B13BF4B19}" type="presParOf" srcId="{EB75876B-ABC0-2B4A-AE6E-4D682EE58BA3}" destId="{5C4843AB-0044-D041-B337-9610A733EEF7}" srcOrd="1" destOrd="0" presId="urn:microsoft.com/office/officeart/2005/8/layout/hProcess4"/>
    <dgm:cxn modelId="{F2B2E118-38F7-A742-BC76-3CFB45A56302}" type="presParOf" srcId="{EB75876B-ABC0-2B4A-AE6E-4D682EE58BA3}" destId="{D06AA65A-5CA2-9840-94AA-4EFAAE322CFB}" srcOrd="2" destOrd="0" presId="urn:microsoft.com/office/officeart/2005/8/layout/hProcess4"/>
    <dgm:cxn modelId="{BE93AD7D-4363-B04E-9CF0-06501BB28BBB}" type="presParOf" srcId="{EB75876B-ABC0-2B4A-AE6E-4D682EE58BA3}" destId="{78455C61-DF0B-8042-859C-58C17CA5F5FC}" srcOrd="3" destOrd="0" presId="urn:microsoft.com/office/officeart/2005/8/layout/hProcess4"/>
    <dgm:cxn modelId="{D06B7EFC-E40F-C647-B66D-25838AEB33EB}" type="presParOf" srcId="{EB75876B-ABC0-2B4A-AE6E-4D682EE58BA3}" destId="{7CEC6EA1-BD65-1A4E-AEC3-488384BF8421}" srcOrd="4" destOrd="0" presId="urn:microsoft.com/office/officeart/2005/8/layout/hProcess4"/>
    <dgm:cxn modelId="{7C720FA6-8A2C-3545-997E-F9B8E2832C10}" type="presParOf" srcId="{19C2059B-2CB2-0C44-9D62-FB83CAF01675}" destId="{429D2300-CC4B-6C40-85C7-80A11DD29466}" srcOrd="1" destOrd="0" presId="urn:microsoft.com/office/officeart/2005/8/layout/hProcess4"/>
    <dgm:cxn modelId="{0F9AED97-A0AE-FD47-8B66-DAE26C66ED7A}" type="presParOf" srcId="{19C2059B-2CB2-0C44-9D62-FB83CAF01675}" destId="{633BE348-9C24-C947-8C36-831477B6C96C}" srcOrd="2" destOrd="0" presId="urn:microsoft.com/office/officeart/2005/8/layout/hProcess4"/>
    <dgm:cxn modelId="{69AF3479-42F0-7444-9D34-8FC21C7B90CA}" type="presParOf" srcId="{633BE348-9C24-C947-8C36-831477B6C96C}" destId="{2022301F-CC9B-2144-A2E5-C9A762E05EA8}" srcOrd="0" destOrd="0" presId="urn:microsoft.com/office/officeart/2005/8/layout/hProcess4"/>
    <dgm:cxn modelId="{E32A1891-B3CA-7B48-A3C4-F9665618DD96}" type="presParOf" srcId="{633BE348-9C24-C947-8C36-831477B6C96C}" destId="{45F103EE-DA69-7349-99CC-CE3642BF5F36}" srcOrd="1" destOrd="0" presId="urn:microsoft.com/office/officeart/2005/8/layout/hProcess4"/>
    <dgm:cxn modelId="{D3A20C16-BA37-3741-9F75-1FB0807C3D43}" type="presParOf" srcId="{633BE348-9C24-C947-8C36-831477B6C96C}" destId="{4C0462B5-8FFE-A745-BAC5-0950BA0FE917}" srcOrd="2" destOrd="0" presId="urn:microsoft.com/office/officeart/2005/8/layout/hProcess4"/>
    <dgm:cxn modelId="{FED1A7A3-B17C-6F4E-A892-16F0B628CE52}" type="presParOf" srcId="{633BE348-9C24-C947-8C36-831477B6C96C}" destId="{C1502B6B-8AAC-EA45-97A7-FB96F2BDB4AC}" srcOrd="3" destOrd="0" presId="urn:microsoft.com/office/officeart/2005/8/layout/hProcess4"/>
    <dgm:cxn modelId="{EA9916B5-8577-0C49-89C4-C5A10D29193D}" type="presParOf" srcId="{633BE348-9C24-C947-8C36-831477B6C96C}" destId="{FA40C27C-722B-7E41-A11E-A2542F16AD50}" srcOrd="4" destOrd="0" presId="urn:microsoft.com/office/officeart/2005/8/layout/hProcess4"/>
    <dgm:cxn modelId="{D57636FD-161E-3440-9F2B-8EDCB26148B9}" type="presParOf" srcId="{19C2059B-2CB2-0C44-9D62-FB83CAF01675}" destId="{530E3D67-BE42-BC4C-B0F2-2A7A02F9D0D7}" srcOrd="3" destOrd="0" presId="urn:microsoft.com/office/officeart/2005/8/layout/hProcess4"/>
    <dgm:cxn modelId="{5CDCEC4C-4A86-0D48-A901-1E5EDE2E4636}" type="presParOf" srcId="{19C2059B-2CB2-0C44-9D62-FB83CAF01675}" destId="{5DC5E869-8702-C843-84AA-E36AD2BD3A80}" srcOrd="4" destOrd="0" presId="urn:microsoft.com/office/officeart/2005/8/layout/hProcess4"/>
    <dgm:cxn modelId="{6363314E-F32F-5B41-AFFD-DB27DB7BA121}" type="presParOf" srcId="{5DC5E869-8702-C843-84AA-E36AD2BD3A80}" destId="{74FE9EBD-7011-6440-B871-BFD70B98A8A9}" srcOrd="0" destOrd="0" presId="urn:microsoft.com/office/officeart/2005/8/layout/hProcess4"/>
    <dgm:cxn modelId="{F5615518-AFE3-E142-ABE8-D80DFF4D167D}" type="presParOf" srcId="{5DC5E869-8702-C843-84AA-E36AD2BD3A80}" destId="{1C6D8DBD-7957-EB4E-9C87-18A58F1ADE19}" srcOrd="1" destOrd="0" presId="urn:microsoft.com/office/officeart/2005/8/layout/hProcess4"/>
    <dgm:cxn modelId="{36E9D34B-7494-5143-B652-FA26F69584AE}" type="presParOf" srcId="{5DC5E869-8702-C843-84AA-E36AD2BD3A80}" destId="{4B1F1C9D-F1A7-104B-85CF-C96FF3DA7A41}" srcOrd="2" destOrd="0" presId="urn:microsoft.com/office/officeart/2005/8/layout/hProcess4"/>
    <dgm:cxn modelId="{96542B9B-A3CE-9649-A422-17D8DEEB0C88}" type="presParOf" srcId="{5DC5E869-8702-C843-84AA-E36AD2BD3A80}" destId="{6E4D05CC-3342-6E4D-A913-FB5B5B08DA81}" srcOrd="3" destOrd="0" presId="urn:microsoft.com/office/officeart/2005/8/layout/hProcess4"/>
    <dgm:cxn modelId="{E34B5D35-CEFE-D744-8041-C6D874AD0C58}" type="presParOf" srcId="{5DC5E869-8702-C843-84AA-E36AD2BD3A80}" destId="{C523DF3C-7F4E-6446-9892-9114DA3DB817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1F2221-3C0A-4692-BB49-AA4801466CDE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B724CC-8B6A-49AC-AC08-7E95599FD3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Data serialization language.</a:t>
          </a:r>
          <a:endParaRPr lang="en-US"/>
        </a:p>
      </dgm:t>
    </dgm:pt>
    <dgm:pt modelId="{F23A843B-3440-4E07-986F-9896C814AF5D}" type="parTrans" cxnId="{6156D4AF-9876-4AA4-B735-3E3A2B30B2E7}">
      <dgm:prSet/>
      <dgm:spPr/>
      <dgm:t>
        <a:bodyPr/>
        <a:lstStyle/>
        <a:p>
          <a:endParaRPr lang="en-US"/>
        </a:p>
      </dgm:t>
    </dgm:pt>
    <dgm:pt modelId="{2A7FB9A7-1D25-4AD2-A9DD-9620109D0D9F}" type="sibTrans" cxnId="{6156D4AF-9876-4AA4-B735-3E3A2B30B2E7}">
      <dgm:prSet/>
      <dgm:spPr/>
      <dgm:t>
        <a:bodyPr/>
        <a:lstStyle/>
        <a:p>
          <a:endParaRPr lang="en-US"/>
        </a:p>
      </dgm:t>
    </dgm:pt>
    <dgm:pt modelId="{ED3E6933-A60C-42F9-B600-4D862422D9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b="1"/>
            <a:t>Design Goals</a:t>
          </a:r>
          <a:r>
            <a:rPr lang="en-IN"/>
            <a:t>: Simplicity, Generality and usability</a:t>
          </a:r>
          <a:endParaRPr lang="en-US"/>
        </a:p>
      </dgm:t>
    </dgm:pt>
    <dgm:pt modelId="{11D48DED-E0CF-438C-A0E5-A42E2D57569D}" type="parTrans" cxnId="{3BAF554F-D9E4-4D73-AA2F-F5F45F524D6B}">
      <dgm:prSet/>
      <dgm:spPr/>
      <dgm:t>
        <a:bodyPr/>
        <a:lstStyle/>
        <a:p>
          <a:endParaRPr lang="en-US"/>
        </a:p>
      </dgm:t>
    </dgm:pt>
    <dgm:pt modelId="{0A7F661A-3052-426B-A2FF-D27972A0F302}" type="sibTrans" cxnId="{3BAF554F-D9E4-4D73-AA2F-F5F45F524D6B}">
      <dgm:prSet/>
      <dgm:spPr/>
      <dgm:t>
        <a:bodyPr/>
        <a:lstStyle/>
        <a:p>
          <a:endParaRPr lang="en-US"/>
        </a:p>
      </dgm:t>
    </dgm:pt>
    <dgm:pt modelId="{2C368C72-1176-8A4F-A238-C0E0435E08F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Configuration files and log files</a:t>
          </a:r>
          <a:endParaRPr lang="en-US"/>
        </a:p>
      </dgm:t>
    </dgm:pt>
    <dgm:pt modelId="{73BC4177-0DB3-8A4A-BBC9-DF9D2FE7DAC0}" type="parTrans" cxnId="{08E18B9B-2995-9C4F-9548-53645257B5FD}">
      <dgm:prSet/>
      <dgm:spPr/>
      <dgm:t>
        <a:bodyPr/>
        <a:lstStyle/>
        <a:p>
          <a:endParaRPr lang="en-US"/>
        </a:p>
      </dgm:t>
    </dgm:pt>
    <dgm:pt modelId="{69A7D1C9-87F3-9F4B-9B41-F546B98AD14B}" type="sibTrans" cxnId="{08E18B9B-2995-9C4F-9548-53645257B5FD}">
      <dgm:prSet/>
      <dgm:spPr/>
      <dgm:t>
        <a:bodyPr/>
        <a:lstStyle/>
        <a:p>
          <a:endParaRPr lang="en-US"/>
        </a:p>
      </dgm:t>
    </dgm:pt>
    <dgm:pt modelId="{74642C40-A41D-4077-9988-8D24E68EBE7E}" type="pres">
      <dgm:prSet presAssocID="{F51F2221-3C0A-4692-BB49-AA4801466CDE}" presName="root" presStyleCnt="0">
        <dgm:presLayoutVars>
          <dgm:dir/>
          <dgm:resizeHandles val="exact"/>
        </dgm:presLayoutVars>
      </dgm:prSet>
      <dgm:spPr/>
    </dgm:pt>
    <dgm:pt modelId="{8A1E2B43-74BE-4F95-B6EC-E8920022E94E}" type="pres">
      <dgm:prSet presAssocID="{FBB724CC-8B6A-49AC-AC08-7E95599FD3B0}" presName="compNode" presStyleCnt="0"/>
      <dgm:spPr/>
    </dgm:pt>
    <dgm:pt modelId="{FF6DCE21-44CB-4033-9CE6-D646621DFEC9}" type="pres">
      <dgm:prSet presAssocID="{FBB724CC-8B6A-49AC-AC08-7E95599FD3B0}" presName="iconBgRect" presStyleLbl="bgShp" presStyleIdx="0" presStyleCnt="3"/>
      <dgm:spPr>
        <a:prstGeom prst="ellipse">
          <a:avLst/>
        </a:prstGeom>
      </dgm:spPr>
    </dgm:pt>
    <dgm:pt modelId="{7DF865ED-3C65-47B9-8BF4-BD1DD62F3F9F}" type="pres">
      <dgm:prSet presAssocID="{FBB724CC-8B6A-49AC-AC08-7E95599FD3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1C09F74-7BAA-44B6-8633-7277C57A7537}" type="pres">
      <dgm:prSet presAssocID="{FBB724CC-8B6A-49AC-AC08-7E95599FD3B0}" presName="spaceRect" presStyleCnt="0"/>
      <dgm:spPr/>
    </dgm:pt>
    <dgm:pt modelId="{F9B4D26E-A657-4388-8580-AA0857752167}" type="pres">
      <dgm:prSet presAssocID="{FBB724CC-8B6A-49AC-AC08-7E95599FD3B0}" presName="textRect" presStyleLbl="revTx" presStyleIdx="0" presStyleCnt="3">
        <dgm:presLayoutVars>
          <dgm:chMax val="1"/>
          <dgm:chPref val="1"/>
        </dgm:presLayoutVars>
      </dgm:prSet>
      <dgm:spPr/>
    </dgm:pt>
    <dgm:pt modelId="{55CCC48D-ACA1-4176-89C6-29A75B7E8DE2}" type="pres">
      <dgm:prSet presAssocID="{2A7FB9A7-1D25-4AD2-A9DD-9620109D0D9F}" presName="sibTrans" presStyleCnt="0"/>
      <dgm:spPr/>
    </dgm:pt>
    <dgm:pt modelId="{E8EF4B92-6A69-48CF-A855-97C27FB9362D}" type="pres">
      <dgm:prSet presAssocID="{ED3E6933-A60C-42F9-B600-4D862422D96D}" presName="compNode" presStyleCnt="0"/>
      <dgm:spPr/>
    </dgm:pt>
    <dgm:pt modelId="{C9B978BF-E716-43D0-B52E-55CDFF63AF88}" type="pres">
      <dgm:prSet presAssocID="{ED3E6933-A60C-42F9-B600-4D862422D96D}" presName="iconBgRect" presStyleLbl="bgShp" presStyleIdx="1" presStyleCnt="3"/>
      <dgm:spPr>
        <a:prstGeom prst="ellipse">
          <a:avLst/>
        </a:prstGeom>
      </dgm:spPr>
    </dgm:pt>
    <dgm:pt modelId="{0DB55972-63AB-457B-BA36-E35B875CC47B}" type="pres">
      <dgm:prSet presAssocID="{ED3E6933-A60C-42F9-B600-4D862422D9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D0ECCD5-32E8-4388-95A3-332C72C1C9EA}" type="pres">
      <dgm:prSet presAssocID="{ED3E6933-A60C-42F9-B600-4D862422D96D}" presName="spaceRect" presStyleCnt="0"/>
      <dgm:spPr/>
    </dgm:pt>
    <dgm:pt modelId="{C2A60073-B63A-49DB-B67B-0FE833E3143A}" type="pres">
      <dgm:prSet presAssocID="{ED3E6933-A60C-42F9-B600-4D862422D96D}" presName="textRect" presStyleLbl="revTx" presStyleIdx="1" presStyleCnt="3">
        <dgm:presLayoutVars>
          <dgm:chMax val="1"/>
          <dgm:chPref val="1"/>
        </dgm:presLayoutVars>
      </dgm:prSet>
      <dgm:spPr/>
    </dgm:pt>
    <dgm:pt modelId="{6A92EA69-87FC-4E74-A183-FE9BABCC2D89}" type="pres">
      <dgm:prSet presAssocID="{0A7F661A-3052-426B-A2FF-D27972A0F302}" presName="sibTrans" presStyleCnt="0"/>
      <dgm:spPr/>
    </dgm:pt>
    <dgm:pt modelId="{2FC1C6C8-97A6-4EF1-84B2-0DF6108757B0}" type="pres">
      <dgm:prSet presAssocID="{2C368C72-1176-8A4F-A238-C0E0435E08F8}" presName="compNode" presStyleCnt="0"/>
      <dgm:spPr/>
    </dgm:pt>
    <dgm:pt modelId="{DE10DE3E-8374-492C-8690-FA722E4529CA}" type="pres">
      <dgm:prSet presAssocID="{2C368C72-1176-8A4F-A238-C0E0435E08F8}" presName="iconBgRect" presStyleLbl="bgShp" presStyleIdx="2" presStyleCnt="3"/>
      <dgm:spPr>
        <a:prstGeom prst="ellipse">
          <a:avLst/>
        </a:prstGeom>
      </dgm:spPr>
    </dgm:pt>
    <dgm:pt modelId="{3746AF5E-CB88-464B-9CF3-E67FC615DAE4}" type="pres">
      <dgm:prSet presAssocID="{2C368C72-1176-8A4F-A238-C0E0435E08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2C1E39B-58EC-45F9-8334-520352EC57B9}" type="pres">
      <dgm:prSet presAssocID="{2C368C72-1176-8A4F-A238-C0E0435E08F8}" presName="spaceRect" presStyleCnt="0"/>
      <dgm:spPr/>
    </dgm:pt>
    <dgm:pt modelId="{2BD75115-B81E-4A05-8A6A-2A0BF9A47566}" type="pres">
      <dgm:prSet presAssocID="{2C368C72-1176-8A4F-A238-C0E0435E08F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D2BA40-3EAD-9F45-A2F8-C02B8D73142B}" type="presOf" srcId="{F51F2221-3C0A-4692-BB49-AA4801466CDE}" destId="{74642C40-A41D-4077-9988-8D24E68EBE7E}" srcOrd="0" destOrd="0" presId="urn:microsoft.com/office/officeart/2018/5/layout/IconLeafLabelList"/>
    <dgm:cxn modelId="{3BAF554F-D9E4-4D73-AA2F-F5F45F524D6B}" srcId="{F51F2221-3C0A-4692-BB49-AA4801466CDE}" destId="{ED3E6933-A60C-42F9-B600-4D862422D96D}" srcOrd="1" destOrd="0" parTransId="{11D48DED-E0CF-438C-A0E5-A42E2D57569D}" sibTransId="{0A7F661A-3052-426B-A2FF-D27972A0F302}"/>
    <dgm:cxn modelId="{33F12363-ECFA-1A4B-9316-DD8189D39F23}" type="presOf" srcId="{FBB724CC-8B6A-49AC-AC08-7E95599FD3B0}" destId="{F9B4D26E-A657-4388-8580-AA0857752167}" srcOrd="0" destOrd="0" presId="urn:microsoft.com/office/officeart/2018/5/layout/IconLeafLabelList"/>
    <dgm:cxn modelId="{6AEBC283-7FB3-3945-ABA9-F10130BD36DD}" type="presOf" srcId="{ED3E6933-A60C-42F9-B600-4D862422D96D}" destId="{C2A60073-B63A-49DB-B67B-0FE833E3143A}" srcOrd="0" destOrd="0" presId="urn:microsoft.com/office/officeart/2018/5/layout/IconLeafLabelList"/>
    <dgm:cxn modelId="{08E18B9B-2995-9C4F-9548-53645257B5FD}" srcId="{F51F2221-3C0A-4692-BB49-AA4801466CDE}" destId="{2C368C72-1176-8A4F-A238-C0E0435E08F8}" srcOrd="2" destOrd="0" parTransId="{73BC4177-0DB3-8A4A-BBC9-DF9D2FE7DAC0}" sibTransId="{69A7D1C9-87F3-9F4B-9B41-F546B98AD14B}"/>
    <dgm:cxn modelId="{6156D4AF-9876-4AA4-B735-3E3A2B30B2E7}" srcId="{F51F2221-3C0A-4692-BB49-AA4801466CDE}" destId="{FBB724CC-8B6A-49AC-AC08-7E95599FD3B0}" srcOrd="0" destOrd="0" parTransId="{F23A843B-3440-4E07-986F-9896C814AF5D}" sibTransId="{2A7FB9A7-1D25-4AD2-A9DD-9620109D0D9F}"/>
    <dgm:cxn modelId="{9D0AB5C8-A682-C84F-92C1-CBAF8DA8FA0F}" type="presOf" srcId="{2C368C72-1176-8A4F-A238-C0E0435E08F8}" destId="{2BD75115-B81E-4A05-8A6A-2A0BF9A47566}" srcOrd="0" destOrd="0" presId="urn:microsoft.com/office/officeart/2018/5/layout/IconLeafLabelList"/>
    <dgm:cxn modelId="{9299DBA0-D250-4B4B-8B9B-AD6C465E1893}" type="presParOf" srcId="{74642C40-A41D-4077-9988-8D24E68EBE7E}" destId="{8A1E2B43-74BE-4F95-B6EC-E8920022E94E}" srcOrd="0" destOrd="0" presId="urn:microsoft.com/office/officeart/2018/5/layout/IconLeafLabelList"/>
    <dgm:cxn modelId="{9C497192-B7DA-794B-AC4C-D997F2121D78}" type="presParOf" srcId="{8A1E2B43-74BE-4F95-B6EC-E8920022E94E}" destId="{FF6DCE21-44CB-4033-9CE6-D646621DFEC9}" srcOrd="0" destOrd="0" presId="urn:microsoft.com/office/officeart/2018/5/layout/IconLeafLabelList"/>
    <dgm:cxn modelId="{FE288DC2-389B-5C43-8A63-D2E9963374A8}" type="presParOf" srcId="{8A1E2B43-74BE-4F95-B6EC-E8920022E94E}" destId="{7DF865ED-3C65-47B9-8BF4-BD1DD62F3F9F}" srcOrd="1" destOrd="0" presId="urn:microsoft.com/office/officeart/2018/5/layout/IconLeafLabelList"/>
    <dgm:cxn modelId="{1FD14186-BF95-634A-88E8-84C9127CA368}" type="presParOf" srcId="{8A1E2B43-74BE-4F95-B6EC-E8920022E94E}" destId="{C1C09F74-7BAA-44B6-8633-7277C57A7537}" srcOrd="2" destOrd="0" presId="urn:microsoft.com/office/officeart/2018/5/layout/IconLeafLabelList"/>
    <dgm:cxn modelId="{E2893861-D1A6-104C-8B3B-05C0D5ED5DBB}" type="presParOf" srcId="{8A1E2B43-74BE-4F95-B6EC-E8920022E94E}" destId="{F9B4D26E-A657-4388-8580-AA0857752167}" srcOrd="3" destOrd="0" presId="urn:microsoft.com/office/officeart/2018/5/layout/IconLeafLabelList"/>
    <dgm:cxn modelId="{0CC4D6E2-D1E2-FF42-B4C9-77111A4AE765}" type="presParOf" srcId="{74642C40-A41D-4077-9988-8D24E68EBE7E}" destId="{55CCC48D-ACA1-4176-89C6-29A75B7E8DE2}" srcOrd="1" destOrd="0" presId="urn:microsoft.com/office/officeart/2018/5/layout/IconLeafLabelList"/>
    <dgm:cxn modelId="{DD28AB67-B8BB-E941-9E62-7778A0A47B9B}" type="presParOf" srcId="{74642C40-A41D-4077-9988-8D24E68EBE7E}" destId="{E8EF4B92-6A69-48CF-A855-97C27FB9362D}" srcOrd="2" destOrd="0" presId="urn:microsoft.com/office/officeart/2018/5/layout/IconLeafLabelList"/>
    <dgm:cxn modelId="{8A6765EF-3409-CF41-A192-3C168218A84A}" type="presParOf" srcId="{E8EF4B92-6A69-48CF-A855-97C27FB9362D}" destId="{C9B978BF-E716-43D0-B52E-55CDFF63AF88}" srcOrd="0" destOrd="0" presId="urn:microsoft.com/office/officeart/2018/5/layout/IconLeafLabelList"/>
    <dgm:cxn modelId="{C423F8CC-5647-5C46-8285-80B50643946B}" type="presParOf" srcId="{E8EF4B92-6A69-48CF-A855-97C27FB9362D}" destId="{0DB55972-63AB-457B-BA36-E35B875CC47B}" srcOrd="1" destOrd="0" presId="urn:microsoft.com/office/officeart/2018/5/layout/IconLeafLabelList"/>
    <dgm:cxn modelId="{5297376C-EBCD-6640-9711-5BF9191A9E04}" type="presParOf" srcId="{E8EF4B92-6A69-48CF-A855-97C27FB9362D}" destId="{3D0ECCD5-32E8-4388-95A3-332C72C1C9EA}" srcOrd="2" destOrd="0" presId="urn:microsoft.com/office/officeart/2018/5/layout/IconLeafLabelList"/>
    <dgm:cxn modelId="{8007EF28-0EC9-744C-8836-759E3A856F08}" type="presParOf" srcId="{E8EF4B92-6A69-48CF-A855-97C27FB9362D}" destId="{C2A60073-B63A-49DB-B67B-0FE833E3143A}" srcOrd="3" destOrd="0" presId="urn:microsoft.com/office/officeart/2018/5/layout/IconLeafLabelList"/>
    <dgm:cxn modelId="{3801CCD3-C58B-A34A-9224-2620844134B4}" type="presParOf" srcId="{74642C40-A41D-4077-9988-8D24E68EBE7E}" destId="{6A92EA69-87FC-4E74-A183-FE9BABCC2D89}" srcOrd="3" destOrd="0" presId="urn:microsoft.com/office/officeart/2018/5/layout/IconLeafLabelList"/>
    <dgm:cxn modelId="{F7CB7C5C-18FC-994D-947F-8534633C350A}" type="presParOf" srcId="{74642C40-A41D-4077-9988-8D24E68EBE7E}" destId="{2FC1C6C8-97A6-4EF1-84B2-0DF6108757B0}" srcOrd="4" destOrd="0" presId="urn:microsoft.com/office/officeart/2018/5/layout/IconLeafLabelList"/>
    <dgm:cxn modelId="{FC5EF395-369C-3240-B830-934BE6D97780}" type="presParOf" srcId="{2FC1C6C8-97A6-4EF1-84B2-0DF6108757B0}" destId="{DE10DE3E-8374-492C-8690-FA722E4529CA}" srcOrd="0" destOrd="0" presId="urn:microsoft.com/office/officeart/2018/5/layout/IconLeafLabelList"/>
    <dgm:cxn modelId="{17263AB9-66E4-7741-A3D0-90C3EED85303}" type="presParOf" srcId="{2FC1C6C8-97A6-4EF1-84B2-0DF6108757B0}" destId="{3746AF5E-CB88-464B-9CF3-E67FC615DAE4}" srcOrd="1" destOrd="0" presId="urn:microsoft.com/office/officeart/2018/5/layout/IconLeafLabelList"/>
    <dgm:cxn modelId="{2E0C884E-B14C-6E47-9A9C-75BA5F2F1CD2}" type="presParOf" srcId="{2FC1C6C8-97A6-4EF1-84B2-0DF6108757B0}" destId="{02C1E39B-58EC-45F9-8334-520352EC57B9}" srcOrd="2" destOrd="0" presId="urn:microsoft.com/office/officeart/2018/5/layout/IconLeafLabelList"/>
    <dgm:cxn modelId="{FC109DF6-62D1-4E4A-8BB2-53DD6001D795}" type="presParOf" srcId="{2FC1C6C8-97A6-4EF1-84B2-0DF6108757B0}" destId="{2BD75115-B81E-4A05-8A6A-2A0BF9A4756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D8BB79-63B8-4627-ABE9-E337F55DEDEC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F333682-971E-4877-98AF-5879FC6206D6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Comments in YAML begins with the (</a:t>
          </a:r>
          <a:r>
            <a:rPr lang="en-IN" b="1" dirty="0"/>
            <a:t>#</a:t>
          </a:r>
          <a:r>
            <a:rPr lang="en-IN" dirty="0"/>
            <a:t>) character.</a:t>
          </a:r>
          <a:endParaRPr lang="en-US" dirty="0"/>
        </a:p>
      </dgm:t>
    </dgm:pt>
    <dgm:pt modelId="{363FF73A-B020-4B33-8ECC-E21DFEB97D6F}" type="parTrans" cxnId="{4F98CE3B-1EEE-488D-B52A-0F71B36ACD58}">
      <dgm:prSet/>
      <dgm:spPr/>
      <dgm:t>
        <a:bodyPr/>
        <a:lstStyle/>
        <a:p>
          <a:endParaRPr lang="en-US"/>
        </a:p>
      </dgm:t>
    </dgm:pt>
    <dgm:pt modelId="{626B6945-8CC9-4779-8BEB-5F823AC12745}" type="sibTrans" cxnId="{4F98CE3B-1EEE-488D-B52A-0F71B36ACD58}">
      <dgm:prSet/>
      <dgm:spPr/>
      <dgm:t>
        <a:bodyPr/>
        <a:lstStyle/>
        <a:p>
          <a:endParaRPr lang="en-US"/>
        </a:p>
      </dgm:t>
    </dgm:pt>
    <dgm:pt modelId="{2F1D427B-7695-41E6-8342-20D902BE984F}">
      <dgm:prSet custT="1"/>
      <dgm:spPr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34290" tIns="34290" rIns="34290" bIns="34290" numCol="1" spcCol="1270" anchor="ctr" anchorCtr="0"/>
        <a:lstStyle/>
        <a:p>
          <a:r>
            <a:rPr lang="en-IN" sz="900" kern="1200" dirty="0">
              <a:solidFill>
                <a:srgbClr val="005073"/>
              </a:solidFill>
              <a:latin typeface="CiscoSansTT ExtraLight"/>
              <a:ea typeface="+mn-ea"/>
              <a:cs typeface="+mn-cs"/>
            </a:rPr>
            <a:t>Comments</a:t>
          </a:r>
          <a:r>
            <a:rPr lang="en-IN" sz="900" kern="1200" dirty="0"/>
            <a:t> must be </a:t>
          </a:r>
          <a:r>
            <a:rPr lang="en-IN" sz="900" kern="1200" dirty="0">
              <a:solidFill>
                <a:srgbClr val="005073"/>
              </a:solidFill>
              <a:latin typeface="CiscoSansTT ExtraLight"/>
              <a:ea typeface="+mn-ea"/>
              <a:cs typeface="+mn-cs"/>
            </a:rPr>
            <a:t>separated</a:t>
          </a:r>
          <a:r>
            <a:rPr lang="en-IN" sz="900" kern="1200" dirty="0"/>
            <a:t> from other tokens by whitespaces.</a:t>
          </a:r>
          <a:endParaRPr lang="en-US" sz="900" kern="1200" dirty="0"/>
        </a:p>
      </dgm:t>
    </dgm:pt>
    <dgm:pt modelId="{EAEB3891-E4B8-4629-B13C-EDCF1EB2ADFE}" type="parTrans" cxnId="{F9491D1F-10A2-4207-A6BE-200890AA25C5}">
      <dgm:prSet/>
      <dgm:spPr/>
      <dgm:t>
        <a:bodyPr/>
        <a:lstStyle/>
        <a:p>
          <a:endParaRPr lang="en-US"/>
        </a:p>
      </dgm:t>
    </dgm:pt>
    <dgm:pt modelId="{D69238E1-AD48-4D7C-BA89-9D8B9E8CA3EE}" type="sibTrans" cxnId="{F9491D1F-10A2-4207-A6BE-200890AA25C5}">
      <dgm:prSet/>
      <dgm:spPr/>
      <dgm:t>
        <a:bodyPr/>
        <a:lstStyle/>
        <a:p>
          <a:endParaRPr lang="en-US"/>
        </a:p>
      </dgm:t>
    </dgm:pt>
    <dgm:pt modelId="{68EF7B63-FAC0-4109-BA42-2A23B745A211}">
      <dgm:prSet/>
      <dgm:spPr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34290" tIns="34290" rIns="34290" bIns="34290" numCol="1" spcCol="1270" anchor="ctr" anchorCtr="0"/>
        <a:lstStyle/>
        <a:p>
          <a:r>
            <a:rPr lang="en-IN" dirty="0"/>
            <a:t>Indentation of whitespace is used to denote structure.</a:t>
          </a:r>
          <a:endParaRPr lang="en-US" dirty="0"/>
        </a:p>
      </dgm:t>
    </dgm:pt>
    <dgm:pt modelId="{BBBC9A42-1D03-40D7-B187-EBFC3F3E5DE8}" type="parTrans" cxnId="{A5704E65-87A7-42CB-8D5F-0C92BCB3577C}">
      <dgm:prSet/>
      <dgm:spPr/>
      <dgm:t>
        <a:bodyPr/>
        <a:lstStyle/>
        <a:p>
          <a:endParaRPr lang="en-US"/>
        </a:p>
      </dgm:t>
    </dgm:pt>
    <dgm:pt modelId="{DB0095AF-2F39-465F-B129-7F20CEEA04EA}" type="sibTrans" cxnId="{A5704E65-87A7-42CB-8D5F-0C92BCB3577C}">
      <dgm:prSet/>
      <dgm:spPr/>
      <dgm:t>
        <a:bodyPr/>
        <a:lstStyle/>
        <a:p>
          <a:endParaRPr lang="en-US"/>
        </a:p>
      </dgm:t>
    </dgm:pt>
    <dgm:pt modelId="{32277D2F-286B-4426-8B94-A2D73210A398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Tabs are not included as indentation for YAML files.</a:t>
          </a:r>
          <a:endParaRPr lang="en-US" dirty="0"/>
        </a:p>
      </dgm:t>
    </dgm:pt>
    <dgm:pt modelId="{02DE37DB-8B64-4C93-9323-498E3C5ED098}" type="parTrans" cxnId="{550B1306-884D-4BC4-A561-078592DF7218}">
      <dgm:prSet/>
      <dgm:spPr/>
      <dgm:t>
        <a:bodyPr/>
        <a:lstStyle/>
        <a:p>
          <a:endParaRPr lang="en-US"/>
        </a:p>
      </dgm:t>
    </dgm:pt>
    <dgm:pt modelId="{8F3CC15A-E8DA-4EF6-AB75-9DC82475A3CD}" type="sibTrans" cxnId="{550B1306-884D-4BC4-A561-078592DF7218}">
      <dgm:prSet/>
      <dgm:spPr/>
      <dgm:t>
        <a:bodyPr/>
        <a:lstStyle/>
        <a:p>
          <a:endParaRPr lang="en-US"/>
        </a:p>
      </dgm:t>
    </dgm:pt>
    <dgm:pt modelId="{FD4CB34A-2FBB-4511-AFBE-55D1D1622BEF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List members are denoted by a leading hyphen (</a:t>
          </a:r>
          <a:r>
            <a:rPr lang="en-IN" b="1" dirty="0"/>
            <a:t>-</a:t>
          </a:r>
          <a:r>
            <a:rPr lang="en-IN" dirty="0"/>
            <a:t>).</a:t>
          </a:r>
          <a:endParaRPr lang="en-US" dirty="0"/>
        </a:p>
      </dgm:t>
    </dgm:pt>
    <dgm:pt modelId="{85CF52CA-738E-430C-879E-A94154F139C2}" type="parTrans" cxnId="{9B5341EA-2A6C-4898-8771-EE036F501B23}">
      <dgm:prSet/>
      <dgm:spPr/>
      <dgm:t>
        <a:bodyPr/>
        <a:lstStyle/>
        <a:p>
          <a:endParaRPr lang="en-US"/>
        </a:p>
      </dgm:t>
    </dgm:pt>
    <dgm:pt modelId="{9106D301-4559-4606-817D-C3146338A4F9}" type="sibTrans" cxnId="{9B5341EA-2A6C-4898-8771-EE036F501B23}">
      <dgm:prSet/>
      <dgm:spPr/>
      <dgm:t>
        <a:bodyPr/>
        <a:lstStyle/>
        <a:p>
          <a:endParaRPr lang="en-US"/>
        </a:p>
      </dgm:t>
    </dgm:pt>
    <dgm:pt modelId="{01682E2A-218C-4BDB-896A-66E3067AF099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List members are enclosed in square brackets and separated by commas.</a:t>
          </a:r>
          <a:endParaRPr lang="en-US" dirty="0"/>
        </a:p>
      </dgm:t>
    </dgm:pt>
    <dgm:pt modelId="{F4BDC837-A757-427C-98D5-5EC2504713C1}" type="parTrans" cxnId="{B5E2707B-B705-4842-BE04-9CFABA80D376}">
      <dgm:prSet/>
      <dgm:spPr/>
      <dgm:t>
        <a:bodyPr/>
        <a:lstStyle/>
        <a:p>
          <a:endParaRPr lang="en-US"/>
        </a:p>
      </dgm:t>
    </dgm:pt>
    <dgm:pt modelId="{232C6C53-1D3B-47FC-BBC9-57CC3790B6F0}" type="sibTrans" cxnId="{B5E2707B-B705-4842-BE04-9CFABA80D376}">
      <dgm:prSet/>
      <dgm:spPr/>
      <dgm:t>
        <a:bodyPr/>
        <a:lstStyle/>
        <a:p>
          <a:endParaRPr lang="en-US"/>
        </a:p>
      </dgm:t>
    </dgm:pt>
    <dgm:pt modelId="{EEF0EA9A-85DA-4A61-A37B-727ADDD30C04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Associative arrays are represented using colon </a:t>
          </a:r>
          <a:r>
            <a:rPr lang="en-IN" b="1" dirty="0"/>
            <a:t>( : )</a:t>
          </a:r>
          <a:r>
            <a:rPr lang="en-IN" dirty="0"/>
            <a:t> in the format of key value pair. They are enclosed in curly braces </a:t>
          </a:r>
          <a:r>
            <a:rPr lang="en-IN" b="1" dirty="0"/>
            <a:t>{}</a:t>
          </a:r>
          <a:r>
            <a:rPr lang="en-IN" dirty="0"/>
            <a:t>.</a:t>
          </a:r>
          <a:endParaRPr lang="en-US" dirty="0"/>
        </a:p>
      </dgm:t>
    </dgm:pt>
    <dgm:pt modelId="{B56510A9-EA62-434C-8E4E-2CDB159FF70D}" type="parTrans" cxnId="{CA8B602A-098E-4B89-B068-BCBBF93E4591}">
      <dgm:prSet/>
      <dgm:spPr/>
      <dgm:t>
        <a:bodyPr/>
        <a:lstStyle/>
        <a:p>
          <a:endParaRPr lang="en-US"/>
        </a:p>
      </dgm:t>
    </dgm:pt>
    <dgm:pt modelId="{0926ACA3-CBCA-403B-9885-BEEE3E0EC827}" type="sibTrans" cxnId="{CA8B602A-098E-4B89-B068-BCBBF93E4591}">
      <dgm:prSet/>
      <dgm:spPr/>
      <dgm:t>
        <a:bodyPr/>
        <a:lstStyle/>
        <a:p>
          <a:endParaRPr lang="en-US"/>
        </a:p>
      </dgm:t>
    </dgm:pt>
    <dgm:pt modelId="{7126DF02-C79C-4B6A-8942-5071488603B6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Multiple documents with single streams are separated with 3 hyphens (---).</a:t>
          </a:r>
          <a:endParaRPr lang="en-US" dirty="0"/>
        </a:p>
      </dgm:t>
    </dgm:pt>
    <dgm:pt modelId="{AB4CC7B8-61A5-4FD5-906B-EBBF25AE83AF}" type="parTrans" cxnId="{BCC54EB4-CC0E-459E-87C4-938D9BA89F00}">
      <dgm:prSet/>
      <dgm:spPr/>
      <dgm:t>
        <a:bodyPr/>
        <a:lstStyle/>
        <a:p>
          <a:endParaRPr lang="en-US"/>
        </a:p>
      </dgm:t>
    </dgm:pt>
    <dgm:pt modelId="{AAF1C154-C7A9-4964-AFA3-1703AD580007}" type="sibTrans" cxnId="{BCC54EB4-CC0E-459E-87C4-938D9BA89F00}">
      <dgm:prSet/>
      <dgm:spPr/>
      <dgm:t>
        <a:bodyPr/>
        <a:lstStyle/>
        <a:p>
          <a:endParaRPr lang="en-US"/>
        </a:p>
      </dgm:t>
    </dgm:pt>
    <dgm:pt modelId="{4BF5AC38-EAFB-4B80-BA34-F70B7A6CD48D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Repeated nodes in each file are initially denoted by an ampersand (</a:t>
          </a:r>
          <a:r>
            <a:rPr lang="en-IN" b="1" dirty="0"/>
            <a:t>&amp;</a:t>
          </a:r>
          <a:r>
            <a:rPr lang="en-IN" dirty="0"/>
            <a:t>) and by an asterisk (</a:t>
          </a:r>
          <a:r>
            <a:rPr lang="en-IN" b="1" dirty="0"/>
            <a:t>*</a:t>
          </a:r>
          <a:r>
            <a:rPr lang="en-IN" dirty="0"/>
            <a:t>) mark later.</a:t>
          </a:r>
          <a:endParaRPr lang="en-US" dirty="0"/>
        </a:p>
      </dgm:t>
    </dgm:pt>
    <dgm:pt modelId="{5692ED1E-6D24-4DDF-94CC-378EF492662B}" type="parTrans" cxnId="{38F434B2-450B-4FAC-9BAB-56C57DB60F6A}">
      <dgm:prSet/>
      <dgm:spPr/>
      <dgm:t>
        <a:bodyPr/>
        <a:lstStyle/>
        <a:p>
          <a:endParaRPr lang="en-US"/>
        </a:p>
      </dgm:t>
    </dgm:pt>
    <dgm:pt modelId="{D09A260A-DA93-4A46-AA6A-CE95A3327EAF}" type="sibTrans" cxnId="{38F434B2-450B-4FAC-9BAB-56C57DB60F6A}">
      <dgm:prSet/>
      <dgm:spPr/>
      <dgm:t>
        <a:bodyPr/>
        <a:lstStyle/>
        <a:p>
          <a:endParaRPr lang="en-US"/>
        </a:p>
      </dgm:t>
    </dgm:pt>
    <dgm:pt modelId="{275B5749-96DA-4A8D-9E74-A34691B999AA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YAML always requires colons and commas used as list separators followed by space with scalar values.</a:t>
          </a:r>
          <a:endParaRPr lang="en-US" dirty="0"/>
        </a:p>
      </dgm:t>
    </dgm:pt>
    <dgm:pt modelId="{91AEFAAB-F955-49EE-BA58-B37609E4A8ED}" type="parTrans" cxnId="{05076370-ED45-467D-9E71-9FCA0EAE66E7}">
      <dgm:prSet/>
      <dgm:spPr/>
      <dgm:t>
        <a:bodyPr/>
        <a:lstStyle/>
        <a:p>
          <a:endParaRPr lang="en-US"/>
        </a:p>
      </dgm:t>
    </dgm:pt>
    <dgm:pt modelId="{597C554D-12D1-4BC6-AAB9-97D2DA50AB23}" type="sibTrans" cxnId="{05076370-ED45-467D-9E71-9FCA0EAE66E7}">
      <dgm:prSet/>
      <dgm:spPr/>
      <dgm:t>
        <a:bodyPr/>
        <a:lstStyle/>
        <a:p>
          <a:endParaRPr lang="en-US"/>
        </a:p>
      </dgm:t>
    </dgm:pt>
    <dgm:pt modelId="{F3713D8B-4ADA-48F6-84D4-F8DCE78AF469}">
      <dgm:prSet/>
      <dgm:spPr>
        <a:solidFill>
          <a:srgbClr val="92D050"/>
        </a:solidFill>
      </dgm:spPr>
      <dgm:t>
        <a:bodyPr/>
        <a:lstStyle/>
        <a:p>
          <a:r>
            <a:rPr lang="en-IN" dirty="0"/>
            <a:t>Nodes should be labelled with an exclamation mark (</a:t>
          </a:r>
          <a:r>
            <a:rPr lang="en-IN" b="1" dirty="0"/>
            <a:t>!</a:t>
          </a:r>
          <a:r>
            <a:rPr lang="en-IN" dirty="0"/>
            <a:t>) or double exclamation mark (</a:t>
          </a:r>
          <a:r>
            <a:rPr lang="en-IN" b="1" dirty="0"/>
            <a:t>!!</a:t>
          </a:r>
          <a:r>
            <a:rPr lang="en-IN" dirty="0"/>
            <a:t>), followed by string which can be expanded into an URI or URL.</a:t>
          </a:r>
          <a:endParaRPr lang="en-US" dirty="0"/>
        </a:p>
      </dgm:t>
    </dgm:pt>
    <dgm:pt modelId="{FD62F16B-BCAE-47DB-A074-3CA0BBACEFEE}" type="parTrans" cxnId="{6C3D6FB8-C3FC-42E8-ADA0-913F323A4086}">
      <dgm:prSet/>
      <dgm:spPr/>
      <dgm:t>
        <a:bodyPr/>
        <a:lstStyle/>
        <a:p>
          <a:endParaRPr lang="en-US"/>
        </a:p>
      </dgm:t>
    </dgm:pt>
    <dgm:pt modelId="{7B183D7C-69B4-4A62-A7EE-F3C5D71FFC7D}" type="sibTrans" cxnId="{6C3D6FB8-C3FC-42E8-ADA0-913F323A4086}">
      <dgm:prSet/>
      <dgm:spPr/>
      <dgm:t>
        <a:bodyPr/>
        <a:lstStyle/>
        <a:p>
          <a:endParaRPr lang="en-US"/>
        </a:p>
      </dgm:t>
    </dgm:pt>
    <dgm:pt modelId="{0E9AC08E-92B3-574F-8FF4-127DEEAB5558}" type="pres">
      <dgm:prSet presAssocID="{0CD8BB79-63B8-4627-ABE9-E337F55DEDEC}" presName="diagram" presStyleCnt="0">
        <dgm:presLayoutVars>
          <dgm:dir/>
          <dgm:resizeHandles val="exact"/>
        </dgm:presLayoutVars>
      </dgm:prSet>
      <dgm:spPr/>
    </dgm:pt>
    <dgm:pt modelId="{413F0C52-4378-B245-A3A1-D58858DA52FB}" type="pres">
      <dgm:prSet presAssocID="{8F333682-971E-4877-98AF-5879FC6206D6}" presName="node" presStyleLbl="node1" presStyleIdx="0" presStyleCnt="11">
        <dgm:presLayoutVars>
          <dgm:bulletEnabled val="1"/>
        </dgm:presLayoutVars>
      </dgm:prSet>
      <dgm:spPr/>
    </dgm:pt>
    <dgm:pt modelId="{46CD51DC-BF84-3245-B6B8-B4ED06A8C4E9}" type="pres">
      <dgm:prSet presAssocID="{626B6945-8CC9-4779-8BEB-5F823AC12745}" presName="sibTrans" presStyleCnt="0"/>
      <dgm:spPr/>
    </dgm:pt>
    <dgm:pt modelId="{557C17E2-5755-BB4A-A5CF-31DC5F2399F7}" type="pres">
      <dgm:prSet presAssocID="{2F1D427B-7695-41E6-8342-20D902BE984F}" presName="node" presStyleLbl="node1" presStyleIdx="1" presStyleCnt="11">
        <dgm:presLayoutVars>
          <dgm:bulletEnabled val="1"/>
        </dgm:presLayoutVars>
      </dgm:prSet>
      <dgm:spPr>
        <a:xfrm>
          <a:off x="1631288" y="723171"/>
          <a:ext cx="1482989" cy="889793"/>
        </a:xfrm>
        <a:prstGeom prst="rect">
          <a:avLst/>
        </a:prstGeom>
      </dgm:spPr>
    </dgm:pt>
    <dgm:pt modelId="{BED4FB53-02D3-924D-AC51-625F4DCA66AA}" type="pres">
      <dgm:prSet presAssocID="{D69238E1-AD48-4D7C-BA89-9D8B9E8CA3EE}" presName="sibTrans" presStyleCnt="0"/>
      <dgm:spPr/>
    </dgm:pt>
    <dgm:pt modelId="{1940DC75-08C8-954C-9489-D8D8BEC513BC}" type="pres">
      <dgm:prSet presAssocID="{68EF7B63-FAC0-4109-BA42-2A23B745A211}" presName="node" presStyleLbl="node1" presStyleIdx="2" presStyleCnt="11">
        <dgm:presLayoutVars>
          <dgm:bulletEnabled val="1"/>
        </dgm:presLayoutVars>
      </dgm:prSet>
      <dgm:spPr>
        <a:xfrm>
          <a:off x="3262577" y="723171"/>
          <a:ext cx="1482989" cy="889793"/>
        </a:xfrm>
        <a:prstGeom prst="rect">
          <a:avLst/>
        </a:prstGeom>
      </dgm:spPr>
    </dgm:pt>
    <dgm:pt modelId="{5336A62B-9778-DC4A-BF46-CF6B9208E947}" type="pres">
      <dgm:prSet presAssocID="{DB0095AF-2F39-465F-B129-7F20CEEA04EA}" presName="sibTrans" presStyleCnt="0"/>
      <dgm:spPr/>
    </dgm:pt>
    <dgm:pt modelId="{FFE6E022-55D2-674D-8374-39DD9C0AA927}" type="pres">
      <dgm:prSet presAssocID="{32277D2F-286B-4426-8B94-A2D73210A398}" presName="node" presStyleLbl="node1" presStyleIdx="3" presStyleCnt="11">
        <dgm:presLayoutVars>
          <dgm:bulletEnabled val="1"/>
        </dgm:presLayoutVars>
      </dgm:prSet>
      <dgm:spPr/>
    </dgm:pt>
    <dgm:pt modelId="{41B88265-E6BA-4A46-BE8C-4E2A2A51CF9F}" type="pres">
      <dgm:prSet presAssocID="{8F3CC15A-E8DA-4EF6-AB75-9DC82475A3CD}" presName="sibTrans" presStyleCnt="0"/>
      <dgm:spPr/>
    </dgm:pt>
    <dgm:pt modelId="{AB03B767-7AF9-BC49-A1BF-EE3E07B70256}" type="pres">
      <dgm:prSet presAssocID="{FD4CB34A-2FBB-4511-AFBE-55D1D1622BEF}" presName="node" presStyleLbl="node1" presStyleIdx="4" presStyleCnt="11">
        <dgm:presLayoutVars>
          <dgm:bulletEnabled val="1"/>
        </dgm:presLayoutVars>
      </dgm:prSet>
      <dgm:spPr/>
    </dgm:pt>
    <dgm:pt modelId="{C0C01B33-15FB-3540-95F8-44582595C014}" type="pres">
      <dgm:prSet presAssocID="{9106D301-4559-4606-817D-C3146338A4F9}" presName="sibTrans" presStyleCnt="0"/>
      <dgm:spPr/>
    </dgm:pt>
    <dgm:pt modelId="{F80C7570-3845-104B-A863-6DE0F51BF360}" type="pres">
      <dgm:prSet presAssocID="{01682E2A-218C-4BDB-896A-66E3067AF099}" presName="node" presStyleLbl="node1" presStyleIdx="5" presStyleCnt="11">
        <dgm:presLayoutVars>
          <dgm:bulletEnabled val="1"/>
        </dgm:presLayoutVars>
      </dgm:prSet>
      <dgm:spPr/>
    </dgm:pt>
    <dgm:pt modelId="{66C1AA68-2402-8A49-B8F8-F04B1BF979C3}" type="pres">
      <dgm:prSet presAssocID="{232C6C53-1D3B-47FC-BBC9-57CC3790B6F0}" presName="sibTrans" presStyleCnt="0"/>
      <dgm:spPr/>
    </dgm:pt>
    <dgm:pt modelId="{416DF394-36E2-1C47-9AAF-E7BDF0F726CA}" type="pres">
      <dgm:prSet presAssocID="{EEF0EA9A-85DA-4A61-A37B-727ADDD30C04}" presName="node" presStyleLbl="node1" presStyleIdx="6" presStyleCnt="11">
        <dgm:presLayoutVars>
          <dgm:bulletEnabled val="1"/>
        </dgm:presLayoutVars>
      </dgm:prSet>
      <dgm:spPr/>
    </dgm:pt>
    <dgm:pt modelId="{30208395-E569-814B-9B9E-7FD983376E0A}" type="pres">
      <dgm:prSet presAssocID="{0926ACA3-CBCA-403B-9885-BEEE3E0EC827}" presName="sibTrans" presStyleCnt="0"/>
      <dgm:spPr/>
    </dgm:pt>
    <dgm:pt modelId="{491B9A8F-121C-CD4A-8453-420C59D16BB7}" type="pres">
      <dgm:prSet presAssocID="{7126DF02-C79C-4B6A-8942-5071488603B6}" presName="node" presStyleLbl="node1" presStyleIdx="7" presStyleCnt="11">
        <dgm:presLayoutVars>
          <dgm:bulletEnabled val="1"/>
        </dgm:presLayoutVars>
      </dgm:prSet>
      <dgm:spPr/>
    </dgm:pt>
    <dgm:pt modelId="{B65CFED0-2A7D-7C49-9C9B-3EBEDCC4E178}" type="pres">
      <dgm:prSet presAssocID="{AAF1C154-C7A9-4964-AFA3-1703AD580007}" presName="sibTrans" presStyleCnt="0"/>
      <dgm:spPr/>
    </dgm:pt>
    <dgm:pt modelId="{D68795AE-C128-774D-AFE1-FEE044E44233}" type="pres">
      <dgm:prSet presAssocID="{4BF5AC38-EAFB-4B80-BA34-F70B7A6CD48D}" presName="node" presStyleLbl="node1" presStyleIdx="8" presStyleCnt="11">
        <dgm:presLayoutVars>
          <dgm:bulletEnabled val="1"/>
        </dgm:presLayoutVars>
      </dgm:prSet>
      <dgm:spPr/>
    </dgm:pt>
    <dgm:pt modelId="{95E32C5D-4F85-5441-8AE0-F1380A95AA4A}" type="pres">
      <dgm:prSet presAssocID="{D09A260A-DA93-4A46-AA6A-CE95A3327EAF}" presName="sibTrans" presStyleCnt="0"/>
      <dgm:spPr/>
    </dgm:pt>
    <dgm:pt modelId="{515E77B2-0827-1641-AA3B-D4AD09284390}" type="pres">
      <dgm:prSet presAssocID="{275B5749-96DA-4A8D-9E74-A34691B999AA}" presName="node" presStyleLbl="node1" presStyleIdx="9" presStyleCnt="11">
        <dgm:presLayoutVars>
          <dgm:bulletEnabled val="1"/>
        </dgm:presLayoutVars>
      </dgm:prSet>
      <dgm:spPr/>
    </dgm:pt>
    <dgm:pt modelId="{52FE2618-9152-8E45-8766-4B68AF4CBE4D}" type="pres">
      <dgm:prSet presAssocID="{597C554D-12D1-4BC6-AAB9-97D2DA50AB23}" presName="sibTrans" presStyleCnt="0"/>
      <dgm:spPr/>
    </dgm:pt>
    <dgm:pt modelId="{0FED7CA5-6C73-6045-9864-20B59B324C6D}" type="pres">
      <dgm:prSet presAssocID="{F3713D8B-4ADA-48F6-84D4-F8DCE78AF46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50B1306-884D-4BC4-A561-078592DF7218}" srcId="{0CD8BB79-63B8-4627-ABE9-E337F55DEDEC}" destId="{32277D2F-286B-4426-8B94-A2D73210A398}" srcOrd="3" destOrd="0" parTransId="{02DE37DB-8B64-4C93-9323-498E3C5ED098}" sibTransId="{8F3CC15A-E8DA-4EF6-AB75-9DC82475A3CD}"/>
    <dgm:cxn modelId="{F9491D1F-10A2-4207-A6BE-200890AA25C5}" srcId="{0CD8BB79-63B8-4627-ABE9-E337F55DEDEC}" destId="{2F1D427B-7695-41E6-8342-20D902BE984F}" srcOrd="1" destOrd="0" parTransId="{EAEB3891-E4B8-4629-B13C-EDCF1EB2ADFE}" sibTransId="{D69238E1-AD48-4D7C-BA89-9D8B9E8CA3EE}"/>
    <dgm:cxn modelId="{D8829120-FAB4-BE46-9021-77F1EED60233}" type="presOf" srcId="{0CD8BB79-63B8-4627-ABE9-E337F55DEDEC}" destId="{0E9AC08E-92B3-574F-8FF4-127DEEAB5558}" srcOrd="0" destOrd="0" presId="urn:microsoft.com/office/officeart/2005/8/layout/default"/>
    <dgm:cxn modelId="{2513DA24-D09A-914C-80AB-2CC01C05CAF8}" type="presOf" srcId="{01682E2A-218C-4BDB-896A-66E3067AF099}" destId="{F80C7570-3845-104B-A863-6DE0F51BF360}" srcOrd="0" destOrd="0" presId="urn:microsoft.com/office/officeart/2005/8/layout/default"/>
    <dgm:cxn modelId="{CA8B602A-098E-4B89-B068-BCBBF93E4591}" srcId="{0CD8BB79-63B8-4627-ABE9-E337F55DEDEC}" destId="{EEF0EA9A-85DA-4A61-A37B-727ADDD30C04}" srcOrd="6" destOrd="0" parTransId="{B56510A9-EA62-434C-8E4E-2CDB159FF70D}" sibTransId="{0926ACA3-CBCA-403B-9885-BEEE3E0EC827}"/>
    <dgm:cxn modelId="{AA58BA2E-463D-8844-BBCB-6D52BE5F4DCC}" type="presOf" srcId="{32277D2F-286B-4426-8B94-A2D73210A398}" destId="{FFE6E022-55D2-674D-8374-39DD9C0AA927}" srcOrd="0" destOrd="0" presId="urn:microsoft.com/office/officeart/2005/8/layout/default"/>
    <dgm:cxn modelId="{4F98CE3B-1EEE-488D-B52A-0F71B36ACD58}" srcId="{0CD8BB79-63B8-4627-ABE9-E337F55DEDEC}" destId="{8F333682-971E-4877-98AF-5879FC6206D6}" srcOrd="0" destOrd="0" parTransId="{363FF73A-B020-4B33-8ECC-E21DFEB97D6F}" sibTransId="{626B6945-8CC9-4779-8BEB-5F823AC12745}"/>
    <dgm:cxn modelId="{FE43B54C-C1B6-A347-B10F-1A6CC75410E9}" type="presOf" srcId="{F3713D8B-4ADA-48F6-84D4-F8DCE78AF469}" destId="{0FED7CA5-6C73-6045-9864-20B59B324C6D}" srcOrd="0" destOrd="0" presId="urn:microsoft.com/office/officeart/2005/8/layout/default"/>
    <dgm:cxn modelId="{078F635D-6F00-F54B-B618-19B28D8F51E5}" type="presOf" srcId="{7126DF02-C79C-4B6A-8942-5071488603B6}" destId="{491B9A8F-121C-CD4A-8453-420C59D16BB7}" srcOrd="0" destOrd="0" presId="urn:microsoft.com/office/officeart/2005/8/layout/default"/>
    <dgm:cxn modelId="{A5704E65-87A7-42CB-8D5F-0C92BCB3577C}" srcId="{0CD8BB79-63B8-4627-ABE9-E337F55DEDEC}" destId="{68EF7B63-FAC0-4109-BA42-2A23B745A211}" srcOrd="2" destOrd="0" parTransId="{BBBC9A42-1D03-40D7-B187-EBFC3F3E5DE8}" sibTransId="{DB0095AF-2F39-465F-B129-7F20CEEA04EA}"/>
    <dgm:cxn modelId="{05076370-ED45-467D-9E71-9FCA0EAE66E7}" srcId="{0CD8BB79-63B8-4627-ABE9-E337F55DEDEC}" destId="{275B5749-96DA-4A8D-9E74-A34691B999AA}" srcOrd="9" destOrd="0" parTransId="{91AEFAAB-F955-49EE-BA58-B37609E4A8ED}" sibTransId="{597C554D-12D1-4BC6-AAB9-97D2DA50AB23}"/>
    <dgm:cxn modelId="{9AC86279-6C93-3345-A9ED-A468E8B0EDE3}" type="presOf" srcId="{275B5749-96DA-4A8D-9E74-A34691B999AA}" destId="{515E77B2-0827-1641-AA3B-D4AD09284390}" srcOrd="0" destOrd="0" presId="urn:microsoft.com/office/officeart/2005/8/layout/default"/>
    <dgm:cxn modelId="{B5E2707B-B705-4842-BE04-9CFABA80D376}" srcId="{0CD8BB79-63B8-4627-ABE9-E337F55DEDEC}" destId="{01682E2A-218C-4BDB-896A-66E3067AF099}" srcOrd="5" destOrd="0" parTransId="{F4BDC837-A757-427C-98D5-5EC2504713C1}" sibTransId="{232C6C53-1D3B-47FC-BBC9-57CC3790B6F0}"/>
    <dgm:cxn modelId="{4B0A5283-C615-114D-BE0A-4867885B6E6C}" type="presOf" srcId="{EEF0EA9A-85DA-4A61-A37B-727ADDD30C04}" destId="{416DF394-36E2-1C47-9AAF-E7BDF0F726CA}" srcOrd="0" destOrd="0" presId="urn:microsoft.com/office/officeart/2005/8/layout/default"/>
    <dgm:cxn modelId="{784A6689-B215-E747-B5E8-A9E9D963E92B}" type="presOf" srcId="{8F333682-971E-4877-98AF-5879FC6206D6}" destId="{413F0C52-4378-B245-A3A1-D58858DA52FB}" srcOrd="0" destOrd="0" presId="urn:microsoft.com/office/officeart/2005/8/layout/default"/>
    <dgm:cxn modelId="{38F434B2-450B-4FAC-9BAB-56C57DB60F6A}" srcId="{0CD8BB79-63B8-4627-ABE9-E337F55DEDEC}" destId="{4BF5AC38-EAFB-4B80-BA34-F70B7A6CD48D}" srcOrd="8" destOrd="0" parTransId="{5692ED1E-6D24-4DDF-94CC-378EF492662B}" sibTransId="{D09A260A-DA93-4A46-AA6A-CE95A3327EAF}"/>
    <dgm:cxn modelId="{BCC54EB4-CC0E-459E-87C4-938D9BA89F00}" srcId="{0CD8BB79-63B8-4627-ABE9-E337F55DEDEC}" destId="{7126DF02-C79C-4B6A-8942-5071488603B6}" srcOrd="7" destOrd="0" parTransId="{AB4CC7B8-61A5-4FD5-906B-EBBF25AE83AF}" sibTransId="{AAF1C154-C7A9-4964-AFA3-1703AD580007}"/>
    <dgm:cxn modelId="{F152C6B5-3821-BC49-98FD-BC2F6568D703}" type="presOf" srcId="{2F1D427B-7695-41E6-8342-20D902BE984F}" destId="{557C17E2-5755-BB4A-A5CF-31DC5F2399F7}" srcOrd="0" destOrd="0" presId="urn:microsoft.com/office/officeart/2005/8/layout/default"/>
    <dgm:cxn modelId="{6C3D6FB8-C3FC-42E8-ADA0-913F323A4086}" srcId="{0CD8BB79-63B8-4627-ABE9-E337F55DEDEC}" destId="{F3713D8B-4ADA-48F6-84D4-F8DCE78AF469}" srcOrd="10" destOrd="0" parTransId="{FD62F16B-BCAE-47DB-A074-3CA0BBACEFEE}" sibTransId="{7B183D7C-69B4-4A62-A7EE-F3C5D71FFC7D}"/>
    <dgm:cxn modelId="{CA5672BA-489B-4643-8F00-D6448BB02657}" type="presOf" srcId="{FD4CB34A-2FBB-4511-AFBE-55D1D1622BEF}" destId="{AB03B767-7AF9-BC49-A1BF-EE3E07B70256}" srcOrd="0" destOrd="0" presId="urn:microsoft.com/office/officeart/2005/8/layout/default"/>
    <dgm:cxn modelId="{9FFB20BD-9D81-194B-9A84-0B50F025E1CD}" type="presOf" srcId="{4BF5AC38-EAFB-4B80-BA34-F70B7A6CD48D}" destId="{D68795AE-C128-774D-AFE1-FEE044E44233}" srcOrd="0" destOrd="0" presId="urn:microsoft.com/office/officeart/2005/8/layout/default"/>
    <dgm:cxn modelId="{9B5341EA-2A6C-4898-8771-EE036F501B23}" srcId="{0CD8BB79-63B8-4627-ABE9-E337F55DEDEC}" destId="{FD4CB34A-2FBB-4511-AFBE-55D1D1622BEF}" srcOrd="4" destOrd="0" parTransId="{85CF52CA-738E-430C-879E-A94154F139C2}" sibTransId="{9106D301-4559-4606-817D-C3146338A4F9}"/>
    <dgm:cxn modelId="{EDDED4F8-BF2A-544A-9204-F27013EDDF63}" type="presOf" srcId="{68EF7B63-FAC0-4109-BA42-2A23B745A211}" destId="{1940DC75-08C8-954C-9489-D8D8BEC513BC}" srcOrd="0" destOrd="0" presId="urn:microsoft.com/office/officeart/2005/8/layout/default"/>
    <dgm:cxn modelId="{490A8301-1819-C940-AF97-7A2A0BCCAC79}" type="presParOf" srcId="{0E9AC08E-92B3-574F-8FF4-127DEEAB5558}" destId="{413F0C52-4378-B245-A3A1-D58858DA52FB}" srcOrd="0" destOrd="0" presId="urn:microsoft.com/office/officeart/2005/8/layout/default"/>
    <dgm:cxn modelId="{5F359383-C0A5-2244-B427-687049C46D78}" type="presParOf" srcId="{0E9AC08E-92B3-574F-8FF4-127DEEAB5558}" destId="{46CD51DC-BF84-3245-B6B8-B4ED06A8C4E9}" srcOrd="1" destOrd="0" presId="urn:microsoft.com/office/officeart/2005/8/layout/default"/>
    <dgm:cxn modelId="{9569F9A1-1C9E-FA4F-9A4C-BD89AF8A3DE4}" type="presParOf" srcId="{0E9AC08E-92B3-574F-8FF4-127DEEAB5558}" destId="{557C17E2-5755-BB4A-A5CF-31DC5F2399F7}" srcOrd="2" destOrd="0" presId="urn:microsoft.com/office/officeart/2005/8/layout/default"/>
    <dgm:cxn modelId="{FF21595B-733D-2D4A-A400-FDF438750F84}" type="presParOf" srcId="{0E9AC08E-92B3-574F-8FF4-127DEEAB5558}" destId="{BED4FB53-02D3-924D-AC51-625F4DCA66AA}" srcOrd="3" destOrd="0" presId="urn:microsoft.com/office/officeart/2005/8/layout/default"/>
    <dgm:cxn modelId="{2630D941-71E9-EF41-9B11-CA0961973690}" type="presParOf" srcId="{0E9AC08E-92B3-574F-8FF4-127DEEAB5558}" destId="{1940DC75-08C8-954C-9489-D8D8BEC513BC}" srcOrd="4" destOrd="0" presId="urn:microsoft.com/office/officeart/2005/8/layout/default"/>
    <dgm:cxn modelId="{8369557A-F27C-E24E-807D-30BFF327FFF1}" type="presParOf" srcId="{0E9AC08E-92B3-574F-8FF4-127DEEAB5558}" destId="{5336A62B-9778-DC4A-BF46-CF6B9208E947}" srcOrd="5" destOrd="0" presId="urn:microsoft.com/office/officeart/2005/8/layout/default"/>
    <dgm:cxn modelId="{0CBA2823-DBA1-9B43-B368-F51947EF7559}" type="presParOf" srcId="{0E9AC08E-92B3-574F-8FF4-127DEEAB5558}" destId="{FFE6E022-55D2-674D-8374-39DD9C0AA927}" srcOrd="6" destOrd="0" presId="urn:microsoft.com/office/officeart/2005/8/layout/default"/>
    <dgm:cxn modelId="{00FAA5D2-5A14-BF4C-BC3B-7C61EA835B16}" type="presParOf" srcId="{0E9AC08E-92B3-574F-8FF4-127DEEAB5558}" destId="{41B88265-E6BA-4A46-BE8C-4E2A2A51CF9F}" srcOrd="7" destOrd="0" presId="urn:microsoft.com/office/officeart/2005/8/layout/default"/>
    <dgm:cxn modelId="{0363221A-4065-AE49-9F5C-A292B560BA36}" type="presParOf" srcId="{0E9AC08E-92B3-574F-8FF4-127DEEAB5558}" destId="{AB03B767-7AF9-BC49-A1BF-EE3E07B70256}" srcOrd="8" destOrd="0" presId="urn:microsoft.com/office/officeart/2005/8/layout/default"/>
    <dgm:cxn modelId="{6EF84BB0-CB68-F845-933F-D00923D79E33}" type="presParOf" srcId="{0E9AC08E-92B3-574F-8FF4-127DEEAB5558}" destId="{C0C01B33-15FB-3540-95F8-44582595C014}" srcOrd="9" destOrd="0" presId="urn:microsoft.com/office/officeart/2005/8/layout/default"/>
    <dgm:cxn modelId="{186B45CB-8881-394C-A5D5-5246D503405A}" type="presParOf" srcId="{0E9AC08E-92B3-574F-8FF4-127DEEAB5558}" destId="{F80C7570-3845-104B-A863-6DE0F51BF360}" srcOrd="10" destOrd="0" presId="urn:microsoft.com/office/officeart/2005/8/layout/default"/>
    <dgm:cxn modelId="{32759C7B-48A9-C643-AE34-B965057CEA88}" type="presParOf" srcId="{0E9AC08E-92B3-574F-8FF4-127DEEAB5558}" destId="{66C1AA68-2402-8A49-B8F8-F04B1BF979C3}" srcOrd="11" destOrd="0" presId="urn:microsoft.com/office/officeart/2005/8/layout/default"/>
    <dgm:cxn modelId="{AFD6A6DE-EAB0-8045-BC50-E5C815EF6D5A}" type="presParOf" srcId="{0E9AC08E-92B3-574F-8FF4-127DEEAB5558}" destId="{416DF394-36E2-1C47-9AAF-E7BDF0F726CA}" srcOrd="12" destOrd="0" presId="urn:microsoft.com/office/officeart/2005/8/layout/default"/>
    <dgm:cxn modelId="{A5E88004-D24A-184A-A460-858EFD4D5EE8}" type="presParOf" srcId="{0E9AC08E-92B3-574F-8FF4-127DEEAB5558}" destId="{30208395-E569-814B-9B9E-7FD983376E0A}" srcOrd="13" destOrd="0" presId="urn:microsoft.com/office/officeart/2005/8/layout/default"/>
    <dgm:cxn modelId="{5C5EF630-D1FE-EE40-B5C1-512E7FB06C36}" type="presParOf" srcId="{0E9AC08E-92B3-574F-8FF4-127DEEAB5558}" destId="{491B9A8F-121C-CD4A-8453-420C59D16BB7}" srcOrd="14" destOrd="0" presId="urn:microsoft.com/office/officeart/2005/8/layout/default"/>
    <dgm:cxn modelId="{1DB62356-1C10-7B42-AB83-C5A68D99675A}" type="presParOf" srcId="{0E9AC08E-92B3-574F-8FF4-127DEEAB5558}" destId="{B65CFED0-2A7D-7C49-9C9B-3EBEDCC4E178}" srcOrd="15" destOrd="0" presId="urn:microsoft.com/office/officeart/2005/8/layout/default"/>
    <dgm:cxn modelId="{83A38B88-5EBE-DB4A-AFB3-25EC4608A3FE}" type="presParOf" srcId="{0E9AC08E-92B3-574F-8FF4-127DEEAB5558}" destId="{D68795AE-C128-774D-AFE1-FEE044E44233}" srcOrd="16" destOrd="0" presId="urn:microsoft.com/office/officeart/2005/8/layout/default"/>
    <dgm:cxn modelId="{23FF58ED-36F0-584B-B085-48FFF8AC9021}" type="presParOf" srcId="{0E9AC08E-92B3-574F-8FF4-127DEEAB5558}" destId="{95E32C5D-4F85-5441-8AE0-F1380A95AA4A}" srcOrd="17" destOrd="0" presId="urn:microsoft.com/office/officeart/2005/8/layout/default"/>
    <dgm:cxn modelId="{0E07DD4A-1E2A-334E-912F-EADA5EFDC8D6}" type="presParOf" srcId="{0E9AC08E-92B3-574F-8FF4-127DEEAB5558}" destId="{515E77B2-0827-1641-AA3B-D4AD09284390}" srcOrd="18" destOrd="0" presId="urn:microsoft.com/office/officeart/2005/8/layout/default"/>
    <dgm:cxn modelId="{47086E62-F628-E242-9EF5-959D702110A0}" type="presParOf" srcId="{0E9AC08E-92B3-574F-8FF4-127DEEAB5558}" destId="{52FE2618-9152-8E45-8766-4B68AF4CBE4D}" srcOrd="19" destOrd="0" presId="urn:microsoft.com/office/officeart/2005/8/layout/default"/>
    <dgm:cxn modelId="{B95BC004-7408-4743-945E-76C70E37007A}" type="presParOf" srcId="{0E9AC08E-92B3-574F-8FF4-127DEEAB5558}" destId="{0FED7CA5-6C73-6045-9864-20B59B324C6D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44D501-9E00-4088-9CC8-9D52D1560C7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DFDA6C-E7FA-4D1E-9356-77092DB94CE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Serialization</a:t>
          </a:r>
        </a:p>
      </dgm:t>
    </dgm:pt>
    <dgm:pt modelId="{D7B8DB71-6163-4694-B509-1EFB21FA2816}" type="parTrans" cxnId="{ADF68CC7-C36E-4E3E-9483-340B4ECFC7D1}">
      <dgm:prSet/>
      <dgm:spPr/>
      <dgm:t>
        <a:bodyPr/>
        <a:lstStyle/>
        <a:p>
          <a:endParaRPr lang="en-US"/>
        </a:p>
      </dgm:t>
    </dgm:pt>
    <dgm:pt modelId="{36143314-FE67-4C29-85D8-A4494B67085A}" type="sibTrans" cxnId="{ADF68CC7-C36E-4E3E-9483-340B4ECFC7D1}">
      <dgm:prSet/>
      <dgm:spPr/>
      <dgm:t>
        <a:bodyPr/>
        <a:lstStyle/>
        <a:p>
          <a:endParaRPr lang="en-US"/>
        </a:p>
      </dgm:t>
    </dgm:pt>
    <dgm:pt modelId="{4F09ED6B-3FE5-4E3C-A12E-5C9EACC62A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Configuration File</a:t>
          </a:r>
        </a:p>
      </dgm:t>
    </dgm:pt>
    <dgm:pt modelId="{1F5FAD1A-DB59-4DDD-9440-86741F33C694}" type="parTrans" cxnId="{77E80587-A4E4-4AFE-94E6-410EFBF5251F}">
      <dgm:prSet/>
      <dgm:spPr/>
      <dgm:t>
        <a:bodyPr/>
        <a:lstStyle/>
        <a:p>
          <a:endParaRPr lang="en-US"/>
        </a:p>
      </dgm:t>
    </dgm:pt>
    <dgm:pt modelId="{F82CCD8E-F6D5-45F7-9680-6D489F2FEDCB}" type="sibTrans" cxnId="{77E80587-A4E4-4AFE-94E6-410EFBF5251F}">
      <dgm:prSet/>
      <dgm:spPr/>
      <dgm:t>
        <a:bodyPr/>
        <a:lstStyle/>
        <a:p>
          <a:endParaRPr lang="en-US"/>
        </a:p>
      </dgm:t>
    </dgm:pt>
    <dgm:pt modelId="{45EE42EF-443D-450F-BE24-E6E9E335A3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Transmission</a:t>
          </a:r>
        </a:p>
      </dgm:t>
    </dgm:pt>
    <dgm:pt modelId="{595061A5-9C42-4F12-8DA9-B5593E66810A}" type="parTrans" cxnId="{48013FBF-387B-4EEA-9BD4-02AB611757E8}">
      <dgm:prSet/>
      <dgm:spPr/>
      <dgm:t>
        <a:bodyPr/>
        <a:lstStyle/>
        <a:p>
          <a:endParaRPr lang="en-US"/>
        </a:p>
      </dgm:t>
    </dgm:pt>
    <dgm:pt modelId="{5AEFE530-30A0-4D98-8E10-C8442732D2BF}" type="sibTrans" cxnId="{48013FBF-387B-4EEA-9BD4-02AB611757E8}">
      <dgm:prSet/>
      <dgm:spPr/>
      <dgm:t>
        <a:bodyPr/>
        <a:lstStyle/>
        <a:p>
          <a:endParaRPr lang="en-US"/>
        </a:p>
      </dgm:t>
    </dgm:pt>
    <dgm:pt modelId="{AEF41597-717A-4119-9CBC-A2313997D8DD}" type="pres">
      <dgm:prSet presAssocID="{3D44D501-9E00-4088-9CC8-9D52D1560C78}" presName="root" presStyleCnt="0">
        <dgm:presLayoutVars>
          <dgm:dir/>
          <dgm:resizeHandles val="exact"/>
        </dgm:presLayoutVars>
      </dgm:prSet>
      <dgm:spPr/>
    </dgm:pt>
    <dgm:pt modelId="{5AEF7D3A-F04A-4473-A444-A5E80C0D1D75}" type="pres">
      <dgm:prSet presAssocID="{38DFDA6C-E7FA-4D1E-9356-77092DB94CE9}" presName="compNode" presStyleCnt="0"/>
      <dgm:spPr/>
    </dgm:pt>
    <dgm:pt modelId="{2DD66FED-E5EE-44AF-99F8-A7EC962563DA}" type="pres">
      <dgm:prSet presAssocID="{38DFDA6C-E7FA-4D1E-9356-77092DB94CE9}" presName="iconBgRect" presStyleLbl="bgShp" presStyleIdx="0" presStyleCnt="3"/>
      <dgm:spPr/>
    </dgm:pt>
    <dgm:pt modelId="{AE8474C3-0094-4CCF-BAA6-48628B18334E}" type="pres">
      <dgm:prSet presAssocID="{38DFDA6C-E7FA-4D1E-9356-77092DB94C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6F9400-F565-4F1F-A383-38A95224FEFA}" type="pres">
      <dgm:prSet presAssocID="{38DFDA6C-E7FA-4D1E-9356-77092DB94CE9}" presName="spaceRect" presStyleCnt="0"/>
      <dgm:spPr/>
    </dgm:pt>
    <dgm:pt modelId="{78469B71-195C-4D4F-8AC0-B0B4AA310F4E}" type="pres">
      <dgm:prSet presAssocID="{38DFDA6C-E7FA-4D1E-9356-77092DB94CE9}" presName="textRect" presStyleLbl="revTx" presStyleIdx="0" presStyleCnt="3">
        <dgm:presLayoutVars>
          <dgm:chMax val="1"/>
          <dgm:chPref val="1"/>
        </dgm:presLayoutVars>
      </dgm:prSet>
      <dgm:spPr/>
    </dgm:pt>
    <dgm:pt modelId="{4CF72452-3D51-4A6E-90D5-9658DAA3E656}" type="pres">
      <dgm:prSet presAssocID="{36143314-FE67-4C29-85D8-A4494B67085A}" presName="sibTrans" presStyleCnt="0"/>
      <dgm:spPr/>
    </dgm:pt>
    <dgm:pt modelId="{CE4D4350-9513-4185-B399-100C79FA8650}" type="pres">
      <dgm:prSet presAssocID="{4F09ED6B-3FE5-4E3C-A12E-5C9EACC62AC3}" presName="compNode" presStyleCnt="0"/>
      <dgm:spPr/>
    </dgm:pt>
    <dgm:pt modelId="{3696F0D2-E0F0-4970-B279-EC982A19764C}" type="pres">
      <dgm:prSet presAssocID="{4F09ED6B-3FE5-4E3C-A12E-5C9EACC62AC3}" presName="iconBgRect" presStyleLbl="bgShp" presStyleIdx="1" presStyleCnt="3"/>
      <dgm:spPr/>
    </dgm:pt>
    <dgm:pt modelId="{994789F0-8FCE-4846-812A-40DE4ED80E9B}" type="pres">
      <dgm:prSet presAssocID="{4F09ED6B-3FE5-4E3C-A12E-5C9EACC62A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BBF8B37-285D-4CDA-8519-B24210049867}" type="pres">
      <dgm:prSet presAssocID="{4F09ED6B-3FE5-4E3C-A12E-5C9EACC62AC3}" presName="spaceRect" presStyleCnt="0"/>
      <dgm:spPr/>
    </dgm:pt>
    <dgm:pt modelId="{AB849537-E983-4442-99B1-0B6EC528674B}" type="pres">
      <dgm:prSet presAssocID="{4F09ED6B-3FE5-4E3C-A12E-5C9EACC62AC3}" presName="textRect" presStyleLbl="revTx" presStyleIdx="1" presStyleCnt="3">
        <dgm:presLayoutVars>
          <dgm:chMax val="1"/>
          <dgm:chPref val="1"/>
        </dgm:presLayoutVars>
      </dgm:prSet>
      <dgm:spPr/>
    </dgm:pt>
    <dgm:pt modelId="{3A9D57F5-C819-46BD-B5C8-607A2A0BE860}" type="pres">
      <dgm:prSet presAssocID="{F82CCD8E-F6D5-45F7-9680-6D489F2FEDCB}" presName="sibTrans" presStyleCnt="0"/>
      <dgm:spPr/>
    </dgm:pt>
    <dgm:pt modelId="{9C042106-AF8C-47D4-8CE2-2286F539F6ED}" type="pres">
      <dgm:prSet presAssocID="{45EE42EF-443D-450F-BE24-E6E9E335A313}" presName="compNode" presStyleCnt="0"/>
      <dgm:spPr/>
    </dgm:pt>
    <dgm:pt modelId="{4A9B229B-10CE-49C8-8837-5A12086C4DAA}" type="pres">
      <dgm:prSet presAssocID="{45EE42EF-443D-450F-BE24-E6E9E335A313}" presName="iconBgRect" presStyleLbl="bgShp" presStyleIdx="2" presStyleCnt="3"/>
      <dgm:spPr/>
    </dgm:pt>
    <dgm:pt modelId="{91D4193E-F8D7-4294-8B1C-DCB4F482209C}" type="pres">
      <dgm:prSet presAssocID="{45EE42EF-443D-450F-BE24-E6E9E335A31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791A4E93-BC01-4B81-8A0F-F57601DE55B2}" type="pres">
      <dgm:prSet presAssocID="{45EE42EF-443D-450F-BE24-E6E9E335A313}" presName="spaceRect" presStyleCnt="0"/>
      <dgm:spPr/>
    </dgm:pt>
    <dgm:pt modelId="{416FE6EC-C6E9-484D-ACD3-621BB00EB24E}" type="pres">
      <dgm:prSet presAssocID="{45EE42EF-443D-450F-BE24-E6E9E335A31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E109764-A709-F44D-9608-79201439F39F}" type="presOf" srcId="{45EE42EF-443D-450F-BE24-E6E9E335A313}" destId="{416FE6EC-C6E9-484D-ACD3-621BB00EB24E}" srcOrd="0" destOrd="0" presId="urn:microsoft.com/office/officeart/2018/5/layout/IconCircleLabelList"/>
    <dgm:cxn modelId="{77E80587-A4E4-4AFE-94E6-410EFBF5251F}" srcId="{3D44D501-9E00-4088-9CC8-9D52D1560C78}" destId="{4F09ED6B-3FE5-4E3C-A12E-5C9EACC62AC3}" srcOrd="1" destOrd="0" parTransId="{1F5FAD1A-DB59-4DDD-9440-86741F33C694}" sibTransId="{F82CCD8E-F6D5-45F7-9680-6D489F2FEDCB}"/>
    <dgm:cxn modelId="{5215D7B1-7739-4C4E-8BF4-0E6B7A44DD98}" type="presOf" srcId="{4F09ED6B-3FE5-4E3C-A12E-5C9EACC62AC3}" destId="{AB849537-E983-4442-99B1-0B6EC528674B}" srcOrd="0" destOrd="0" presId="urn:microsoft.com/office/officeart/2018/5/layout/IconCircleLabelList"/>
    <dgm:cxn modelId="{48013FBF-387B-4EEA-9BD4-02AB611757E8}" srcId="{3D44D501-9E00-4088-9CC8-9D52D1560C78}" destId="{45EE42EF-443D-450F-BE24-E6E9E335A313}" srcOrd="2" destOrd="0" parTransId="{595061A5-9C42-4F12-8DA9-B5593E66810A}" sibTransId="{5AEFE530-30A0-4D98-8E10-C8442732D2BF}"/>
    <dgm:cxn modelId="{ADF68CC7-C36E-4E3E-9483-340B4ECFC7D1}" srcId="{3D44D501-9E00-4088-9CC8-9D52D1560C78}" destId="{38DFDA6C-E7FA-4D1E-9356-77092DB94CE9}" srcOrd="0" destOrd="0" parTransId="{D7B8DB71-6163-4694-B509-1EFB21FA2816}" sibTransId="{36143314-FE67-4C29-85D8-A4494B67085A}"/>
    <dgm:cxn modelId="{C3E3D9C7-EC24-3144-A027-862FD8F972FB}" type="presOf" srcId="{38DFDA6C-E7FA-4D1E-9356-77092DB94CE9}" destId="{78469B71-195C-4D4F-8AC0-B0B4AA310F4E}" srcOrd="0" destOrd="0" presId="urn:microsoft.com/office/officeart/2018/5/layout/IconCircleLabelList"/>
    <dgm:cxn modelId="{6B71F8E8-4F93-614D-A1CD-8A367F4A90CC}" type="presOf" srcId="{3D44D501-9E00-4088-9CC8-9D52D1560C78}" destId="{AEF41597-717A-4119-9CBC-A2313997D8DD}" srcOrd="0" destOrd="0" presId="urn:microsoft.com/office/officeart/2018/5/layout/IconCircleLabelList"/>
    <dgm:cxn modelId="{C17760C3-1A9C-3A44-8719-64D0CAA7A79D}" type="presParOf" srcId="{AEF41597-717A-4119-9CBC-A2313997D8DD}" destId="{5AEF7D3A-F04A-4473-A444-A5E80C0D1D75}" srcOrd="0" destOrd="0" presId="urn:microsoft.com/office/officeart/2018/5/layout/IconCircleLabelList"/>
    <dgm:cxn modelId="{B36BE251-0624-3347-BA37-AB6BBF3149DE}" type="presParOf" srcId="{5AEF7D3A-F04A-4473-A444-A5E80C0D1D75}" destId="{2DD66FED-E5EE-44AF-99F8-A7EC962563DA}" srcOrd="0" destOrd="0" presId="urn:microsoft.com/office/officeart/2018/5/layout/IconCircleLabelList"/>
    <dgm:cxn modelId="{4B3BEAC9-8F9C-904E-8EF9-6C58248F7933}" type="presParOf" srcId="{5AEF7D3A-F04A-4473-A444-A5E80C0D1D75}" destId="{AE8474C3-0094-4CCF-BAA6-48628B18334E}" srcOrd="1" destOrd="0" presId="urn:microsoft.com/office/officeart/2018/5/layout/IconCircleLabelList"/>
    <dgm:cxn modelId="{8AD04D7B-98B1-D043-8CF4-5FF0F26FAA5F}" type="presParOf" srcId="{5AEF7D3A-F04A-4473-A444-A5E80C0D1D75}" destId="{E96F9400-F565-4F1F-A383-38A95224FEFA}" srcOrd="2" destOrd="0" presId="urn:microsoft.com/office/officeart/2018/5/layout/IconCircleLabelList"/>
    <dgm:cxn modelId="{783316BD-FA7D-F743-9F23-3FFDDF353623}" type="presParOf" srcId="{5AEF7D3A-F04A-4473-A444-A5E80C0D1D75}" destId="{78469B71-195C-4D4F-8AC0-B0B4AA310F4E}" srcOrd="3" destOrd="0" presId="urn:microsoft.com/office/officeart/2018/5/layout/IconCircleLabelList"/>
    <dgm:cxn modelId="{A8611EA2-32C9-0944-813F-386C4D05E78C}" type="presParOf" srcId="{AEF41597-717A-4119-9CBC-A2313997D8DD}" destId="{4CF72452-3D51-4A6E-90D5-9658DAA3E656}" srcOrd="1" destOrd="0" presId="urn:microsoft.com/office/officeart/2018/5/layout/IconCircleLabelList"/>
    <dgm:cxn modelId="{8CE9652E-1B62-3943-B843-B50D4A78C053}" type="presParOf" srcId="{AEF41597-717A-4119-9CBC-A2313997D8DD}" destId="{CE4D4350-9513-4185-B399-100C79FA8650}" srcOrd="2" destOrd="0" presId="urn:microsoft.com/office/officeart/2018/5/layout/IconCircleLabelList"/>
    <dgm:cxn modelId="{FC1E3195-6E41-2E4C-88C2-C360291D2997}" type="presParOf" srcId="{CE4D4350-9513-4185-B399-100C79FA8650}" destId="{3696F0D2-E0F0-4970-B279-EC982A19764C}" srcOrd="0" destOrd="0" presId="urn:microsoft.com/office/officeart/2018/5/layout/IconCircleLabelList"/>
    <dgm:cxn modelId="{DE06F77F-EB3A-FC40-8F8F-9B11FE53D0E5}" type="presParOf" srcId="{CE4D4350-9513-4185-B399-100C79FA8650}" destId="{994789F0-8FCE-4846-812A-40DE4ED80E9B}" srcOrd="1" destOrd="0" presId="urn:microsoft.com/office/officeart/2018/5/layout/IconCircleLabelList"/>
    <dgm:cxn modelId="{DD60812C-3458-1144-834F-521079EC3062}" type="presParOf" srcId="{CE4D4350-9513-4185-B399-100C79FA8650}" destId="{5BBF8B37-285D-4CDA-8519-B24210049867}" srcOrd="2" destOrd="0" presId="urn:microsoft.com/office/officeart/2018/5/layout/IconCircleLabelList"/>
    <dgm:cxn modelId="{680A807A-546B-C545-B220-4B73A2F919B3}" type="presParOf" srcId="{CE4D4350-9513-4185-B399-100C79FA8650}" destId="{AB849537-E983-4442-99B1-0B6EC528674B}" srcOrd="3" destOrd="0" presId="urn:microsoft.com/office/officeart/2018/5/layout/IconCircleLabelList"/>
    <dgm:cxn modelId="{970BA465-0F6E-A740-9B97-44D3916ED71A}" type="presParOf" srcId="{AEF41597-717A-4119-9CBC-A2313997D8DD}" destId="{3A9D57F5-C819-46BD-B5C8-607A2A0BE860}" srcOrd="3" destOrd="0" presId="urn:microsoft.com/office/officeart/2018/5/layout/IconCircleLabelList"/>
    <dgm:cxn modelId="{B4C8AAB4-0B12-524B-BCA2-246F700FE052}" type="presParOf" srcId="{AEF41597-717A-4119-9CBC-A2313997D8DD}" destId="{9C042106-AF8C-47D4-8CE2-2286F539F6ED}" srcOrd="4" destOrd="0" presId="urn:microsoft.com/office/officeart/2018/5/layout/IconCircleLabelList"/>
    <dgm:cxn modelId="{98E68141-4CD4-674D-8461-294E356B6C4A}" type="presParOf" srcId="{9C042106-AF8C-47D4-8CE2-2286F539F6ED}" destId="{4A9B229B-10CE-49C8-8837-5A12086C4DAA}" srcOrd="0" destOrd="0" presId="urn:microsoft.com/office/officeart/2018/5/layout/IconCircleLabelList"/>
    <dgm:cxn modelId="{21A63998-266B-FE41-ACE9-424002E6A682}" type="presParOf" srcId="{9C042106-AF8C-47D4-8CE2-2286F539F6ED}" destId="{91D4193E-F8D7-4294-8B1C-DCB4F482209C}" srcOrd="1" destOrd="0" presId="urn:microsoft.com/office/officeart/2018/5/layout/IconCircleLabelList"/>
    <dgm:cxn modelId="{2D0CA61E-0E96-AB49-B935-425DCD46F0D2}" type="presParOf" srcId="{9C042106-AF8C-47D4-8CE2-2286F539F6ED}" destId="{791A4E93-BC01-4B81-8A0F-F57601DE55B2}" srcOrd="2" destOrd="0" presId="urn:microsoft.com/office/officeart/2018/5/layout/IconCircleLabelList"/>
    <dgm:cxn modelId="{C55A2D81-3109-0046-A56C-71DEF42FE4A8}" type="presParOf" srcId="{9C042106-AF8C-47D4-8CE2-2286F539F6ED}" destId="{416FE6EC-C6E9-484D-ACD3-621BB00EB24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29B0-1645-45BF-88FD-224E2AAC96CD}">
      <dsp:nvSpPr>
        <dsp:cNvPr id="0" name=""/>
        <dsp:cNvSpPr/>
      </dsp:nvSpPr>
      <dsp:spPr>
        <a:xfrm>
          <a:off x="0" y="457"/>
          <a:ext cx="10820400" cy="10695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B41C6-828D-4949-B146-BCBBD088435F}">
      <dsp:nvSpPr>
        <dsp:cNvPr id="0" name=""/>
        <dsp:cNvSpPr/>
      </dsp:nvSpPr>
      <dsp:spPr>
        <a:xfrm>
          <a:off x="323542" y="241108"/>
          <a:ext cx="588259" cy="5882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EB37C-EAC8-4FBB-B092-AD8AD0CDAB1D}">
      <dsp:nvSpPr>
        <dsp:cNvPr id="0" name=""/>
        <dsp:cNvSpPr/>
      </dsp:nvSpPr>
      <dsp:spPr>
        <a:xfrm>
          <a:off x="1235344" y="457"/>
          <a:ext cx="9585055" cy="106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5" tIns="113195" rIns="113195" bIns="1131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JSON</a:t>
          </a:r>
        </a:p>
      </dsp:txBody>
      <dsp:txXfrm>
        <a:off x="1235344" y="457"/>
        <a:ext cx="9585055" cy="1069562"/>
      </dsp:txXfrm>
    </dsp:sp>
    <dsp:sp modelId="{88C6CCC8-0F35-4D55-9D38-BEE9E8459D16}">
      <dsp:nvSpPr>
        <dsp:cNvPr id="0" name=""/>
        <dsp:cNvSpPr/>
      </dsp:nvSpPr>
      <dsp:spPr>
        <a:xfrm>
          <a:off x="0" y="1337410"/>
          <a:ext cx="10820400" cy="10695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84939-410E-41C0-993A-7B918EFB6E2D}">
      <dsp:nvSpPr>
        <dsp:cNvPr id="0" name=""/>
        <dsp:cNvSpPr/>
      </dsp:nvSpPr>
      <dsp:spPr>
        <a:xfrm>
          <a:off x="323542" y="1578061"/>
          <a:ext cx="588259" cy="5882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3A33E9-8926-4DED-A993-DBF42BC60644}">
      <dsp:nvSpPr>
        <dsp:cNvPr id="0" name=""/>
        <dsp:cNvSpPr/>
      </dsp:nvSpPr>
      <dsp:spPr>
        <a:xfrm>
          <a:off x="1235344" y="1337410"/>
          <a:ext cx="9585055" cy="106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5" tIns="113195" rIns="113195" bIns="1131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XML</a:t>
          </a:r>
        </a:p>
      </dsp:txBody>
      <dsp:txXfrm>
        <a:off x="1235344" y="1337410"/>
        <a:ext cx="9585055" cy="1069562"/>
      </dsp:txXfrm>
    </dsp:sp>
    <dsp:sp modelId="{5C2B2713-2136-4CE6-A432-C507866545BD}">
      <dsp:nvSpPr>
        <dsp:cNvPr id="0" name=""/>
        <dsp:cNvSpPr/>
      </dsp:nvSpPr>
      <dsp:spPr>
        <a:xfrm>
          <a:off x="0" y="2674363"/>
          <a:ext cx="10820400" cy="106956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DA95E-0E5F-489A-902C-76520405BC96}">
      <dsp:nvSpPr>
        <dsp:cNvPr id="0" name=""/>
        <dsp:cNvSpPr/>
      </dsp:nvSpPr>
      <dsp:spPr>
        <a:xfrm>
          <a:off x="323542" y="2915014"/>
          <a:ext cx="588259" cy="5882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AB172-960B-4B1D-969A-1A4B994EC851}">
      <dsp:nvSpPr>
        <dsp:cNvPr id="0" name=""/>
        <dsp:cNvSpPr/>
      </dsp:nvSpPr>
      <dsp:spPr>
        <a:xfrm>
          <a:off x="1235344" y="2674363"/>
          <a:ext cx="9585055" cy="1069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195" tIns="113195" rIns="113195" bIns="11319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YAML</a:t>
          </a:r>
        </a:p>
      </dsp:txBody>
      <dsp:txXfrm>
        <a:off x="1235344" y="2674363"/>
        <a:ext cx="9585055" cy="10695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843AB-0044-D041-B337-9610A733EEF7}">
      <dsp:nvSpPr>
        <dsp:cNvPr id="0" name=""/>
        <dsp:cNvSpPr/>
      </dsp:nvSpPr>
      <dsp:spPr>
        <a:xfrm>
          <a:off x="1161679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/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solidFill>
                <a:schemeClr val="bg2"/>
              </a:solidFill>
            </a:rPr>
            <a:t>"name""</a:t>
          </a:r>
          <a:r>
            <a:rPr lang="en-IN" sz="1600" kern="1200" dirty="0" err="1">
              <a:solidFill>
                <a:schemeClr val="bg2"/>
              </a:solidFill>
            </a:rPr>
            <a:t>Shristi</a:t>
          </a:r>
          <a:r>
            <a:rPr lang="en-IN" sz="1600" kern="1200" dirty="0">
              <a:solidFill>
                <a:schemeClr val="bg2"/>
              </a:solidFill>
            </a:rPr>
            <a:t>",</a:t>
          </a:r>
          <a:br>
            <a:rPr lang="en-IN" sz="1600" kern="1200" dirty="0">
              <a:solidFill>
                <a:schemeClr val="bg2"/>
              </a:solidFill>
            </a:rPr>
          </a:br>
          <a:r>
            <a:rPr lang="en-IN" sz="1600" kern="1200" dirty="0">
              <a:solidFill>
                <a:schemeClr val="bg2"/>
              </a:solidFill>
            </a:rPr>
            <a:t>  "age"24,</a:t>
          </a:r>
          <a:br>
            <a:rPr lang="en-IN" sz="1600" kern="1200" dirty="0">
              <a:solidFill>
                <a:schemeClr val="bg2"/>
              </a:solidFill>
            </a:rPr>
          </a:br>
          <a:r>
            <a:rPr lang="en-IN" sz="1600" kern="1200" dirty="0">
              <a:solidFill>
                <a:schemeClr val="bg2"/>
              </a:solidFill>
            </a:rPr>
            <a:t>  "</a:t>
          </a:r>
          <a:r>
            <a:rPr lang="en-IN" sz="1600" kern="1200" dirty="0" err="1">
              <a:solidFill>
                <a:schemeClr val="bg2"/>
              </a:solidFill>
            </a:rPr>
            <a:t>city""Bangalore</a:t>
          </a:r>
          <a:r>
            <a:rPr lang="en-IN" sz="1600" kern="1200" dirty="0">
              <a:solidFill>
                <a:schemeClr val="bg2"/>
              </a:solidFill>
            </a:rPr>
            <a:t>"</a:t>
          </a:r>
          <a:br>
            <a:rPr lang="en-IN" sz="1600" kern="1200" dirty="0">
              <a:solidFill>
                <a:schemeClr val="bg2"/>
              </a:solidFill>
            </a:rPr>
          </a:br>
          <a:endParaRPr lang="en-US" sz="1600" kern="1200" dirty="0">
            <a:solidFill>
              <a:schemeClr val="bg2"/>
            </a:solidFill>
          </a:endParaRPr>
        </a:p>
      </dsp:txBody>
      <dsp:txXfrm>
        <a:off x="1203902" y="997040"/>
        <a:ext cx="2140054" cy="1357141"/>
      </dsp:txXfrm>
    </dsp:sp>
    <dsp:sp modelId="{429D2300-CC4B-6C40-85C7-80A11DD29466}">
      <dsp:nvSpPr>
        <dsp:cNvPr id="0" name=""/>
        <dsp:cNvSpPr/>
      </dsp:nvSpPr>
      <dsp:spPr>
        <a:xfrm>
          <a:off x="2359600" y="1204354"/>
          <a:ext cx="2730120" cy="2730120"/>
        </a:xfrm>
        <a:prstGeom prst="leftCircularArrow">
          <a:avLst>
            <a:gd name="adj1" fmla="val 4162"/>
            <a:gd name="adj2" fmla="val 524642"/>
            <a:gd name="adj3" fmla="val 2300152"/>
            <a:gd name="adj4" fmla="val 9024489"/>
            <a:gd name="adj5" fmla="val 4855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455C61-DF0B-8042-859C-58C17CA5F5FC}">
      <dsp:nvSpPr>
        <dsp:cNvPr id="0" name=""/>
        <dsp:cNvSpPr/>
      </dsp:nvSpPr>
      <dsp:spPr>
        <a:xfrm>
          <a:off x="1656012" y="2396405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Define Dictionary</a:t>
          </a:r>
        </a:p>
      </dsp:txBody>
      <dsp:txXfrm>
        <a:off x="1679043" y="2419436"/>
        <a:ext cx="1931271" cy="740258"/>
      </dsp:txXfrm>
    </dsp:sp>
    <dsp:sp modelId="{45F103EE-DA69-7349-99CC-CE3642BF5F36}">
      <dsp:nvSpPr>
        <dsp:cNvPr id="0" name=""/>
        <dsp:cNvSpPr/>
      </dsp:nvSpPr>
      <dsp:spPr>
        <a:xfrm>
          <a:off x="4174366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>
              <a:solidFill>
                <a:schemeClr val="bg2"/>
              </a:solidFill>
            </a:rPr>
            <a:t>yaml.load</a:t>
          </a:r>
          <a:r>
            <a:rPr lang="en-US" sz="1600" kern="1200" dirty="0">
              <a:solidFill>
                <a:schemeClr val="bg2"/>
              </a:solidFill>
            </a:rPr>
            <a:t>(dictionary object)</a:t>
          </a:r>
        </a:p>
      </dsp:txBody>
      <dsp:txXfrm>
        <a:off x="4216589" y="1390200"/>
        <a:ext cx="2140054" cy="1357141"/>
      </dsp:txXfrm>
    </dsp:sp>
    <dsp:sp modelId="{530E3D67-BE42-BC4C-B0F2-2A7A02F9D0D7}">
      <dsp:nvSpPr>
        <dsp:cNvPr id="0" name=""/>
        <dsp:cNvSpPr/>
      </dsp:nvSpPr>
      <dsp:spPr>
        <a:xfrm>
          <a:off x="5353750" y="-262030"/>
          <a:ext cx="3014362" cy="3014362"/>
        </a:xfrm>
        <a:prstGeom prst="circularArrow">
          <a:avLst>
            <a:gd name="adj1" fmla="val 3769"/>
            <a:gd name="adj2" fmla="val 470682"/>
            <a:gd name="adj3" fmla="val 19353808"/>
            <a:gd name="adj4" fmla="val 12575511"/>
            <a:gd name="adj5" fmla="val 4397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502B6B-8AAC-EA45-97A7-FB96F2BDB4AC}">
      <dsp:nvSpPr>
        <dsp:cNvPr id="0" name=""/>
        <dsp:cNvSpPr/>
      </dsp:nvSpPr>
      <dsp:spPr>
        <a:xfrm>
          <a:off x="4668699" y="561657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Instruction Python Interpreter to treat this Dictionary as YAML</a:t>
          </a:r>
        </a:p>
      </dsp:txBody>
      <dsp:txXfrm>
        <a:off x="4691730" y="584688"/>
        <a:ext cx="1931271" cy="740258"/>
      </dsp:txXfrm>
    </dsp:sp>
    <dsp:sp modelId="{1C6D8DBD-7957-EB4E-9C87-18A58F1ADE19}">
      <dsp:nvSpPr>
        <dsp:cNvPr id="0" name=""/>
        <dsp:cNvSpPr/>
      </dsp:nvSpPr>
      <dsp:spPr>
        <a:xfrm>
          <a:off x="7187053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bg2"/>
              </a:solidFill>
            </a:rPr>
            <a:t>object[“element”]</a:t>
          </a:r>
        </a:p>
      </dsp:txBody>
      <dsp:txXfrm>
        <a:off x="7229276" y="997040"/>
        <a:ext cx="2140054" cy="1357141"/>
      </dsp:txXfrm>
    </dsp:sp>
    <dsp:sp modelId="{6E4D05CC-3342-6E4D-A913-FB5B5B08DA81}">
      <dsp:nvSpPr>
        <dsp:cNvPr id="0" name=""/>
        <dsp:cNvSpPr/>
      </dsp:nvSpPr>
      <dsp:spPr>
        <a:xfrm>
          <a:off x="7681387" y="2396405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Access Elements of YAML Object</a:t>
          </a:r>
        </a:p>
      </dsp:txBody>
      <dsp:txXfrm>
        <a:off x="7704418" y="2419436"/>
        <a:ext cx="1931271" cy="740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7C335B-E7A5-4309-B944-C5E93C865651}">
      <dsp:nvSpPr>
        <dsp:cNvPr id="0" name=""/>
        <dsp:cNvSpPr/>
      </dsp:nvSpPr>
      <dsp:spPr>
        <a:xfrm>
          <a:off x="631199" y="6924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71B14-EF5F-45E7-80E1-7895322EB28D}">
      <dsp:nvSpPr>
        <dsp:cNvPr id="0" name=""/>
        <dsp:cNvSpPr/>
      </dsp:nvSpPr>
      <dsp:spPr>
        <a:xfrm>
          <a:off x="865200" y="92648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3B766-28F0-48FA-886C-6A09B767E6F0}">
      <dsp:nvSpPr>
        <dsp:cNvPr id="0" name=""/>
        <dsp:cNvSpPr/>
      </dsp:nvSpPr>
      <dsp:spPr>
        <a:xfrm>
          <a:off x="280199" y="21324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Storing Data </a:t>
          </a:r>
        </a:p>
      </dsp:txBody>
      <dsp:txXfrm>
        <a:off x="280199" y="2132485"/>
        <a:ext cx="1800000" cy="720000"/>
      </dsp:txXfrm>
    </dsp:sp>
    <dsp:sp modelId="{53DD39EE-0708-4A1F-BA02-31BFEBD37389}">
      <dsp:nvSpPr>
        <dsp:cNvPr id="0" name=""/>
        <dsp:cNvSpPr/>
      </dsp:nvSpPr>
      <dsp:spPr>
        <a:xfrm>
          <a:off x="2746200" y="6924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AB389-E5C8-4B86-93A3-F05198F36B6A}">
      <dsp:nvSpPr>
        <dsp:cNvPr id="0" name=""/>
        <dsp:cNvSpPr/>
      </dsp:nvSpPr>
      <dsp:spPr>
        <a:xfrm>
          <a:off x="2980200" y="92648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FAAA9-1203-4EF1-B915-09471F8D7253}">
      <dsp:nvSpPr>
        <dsp:cNvPr id="0" name=""/>
        <dsp:cNvSpPr/>
      </dsp:nvSpPr>
      <dsp:spPr>
        <a:xfrm>
          <a:off x="2395200" y="21324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Getting user input from forms</a:t>
          </a:r>
        </a:p>
      </dsp:txBody>
      <dsp:txXfrm>
        <a:off x="2395200" y="2132485"/>
        <a:ext cx="1800000" cy="720000"/>
      </dsp:txXfrm>
    </dsp:sp>
    <dsp:sp modelId="{D394506E-E612-4203-9284-C46196BC1EEC}">
      <dsp:nvSpPr>
        <dsp:cNvPr id="0" name=""/>
        <dsp:cNvSpPr/>
      </dsp:nvSpPr>
      <dsp:spPr>
        <a:xfrm>
          <a:off x="4861200" y="6924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A0DDD6-7EDA-4037-8BA7-6DF3A7DA449F}">
      <dsp:nvSpPr>
        <dsp:cNvPr id="0" name=""/>
        <dsp:cNvSpPr/>
      </dsp:nvSpPr>
      <dsp:spPr>
        <a:xfrm>
          <a:off x="5095200" y="92648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66ACD-6FDB-4D8C-B3E6-42177FC21551}">
      <dsp:nvSpPr>
        <dsp:cNvPr id="0" name=""/>
        <dsp:cNvSpPr/>
      </dsp:nvSpPr>
      <dsp:spPr>
        <a:xfrm>
          <a:off x="4510200" y="21324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Transfering data between systems</a:t>
          </a:r>
        </a:p>
      </dsp:txBody>
      <dsp:txXfrm>
        <a:off x="4510200" y="2132485"/>
        <a:ext cx="1800000" cy="720000"/>
      </dsp:txXfrm>
    </dsp:sp>
    <dsp:sp modelId="{04AE2FD8-799C-495B-B80E-558C059592A6}">
      <dsp:nvSpPr>
        <dsp:cNvPr id="0" name=""/>
        <dsp:cNvSpPr/>
      </dsp:nvSpPr>
      <dsp:spPr>
        <a:xfrm>
          <a:off x="6976200" y="6924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D5AF0-29A6-4A60-AAC0-F863BFDA790B}">
      <dsp:nvSpPr>
        <dsp:cNvPr id="0" name=""/>
        <dsp:cNvSpPr/>
      </dsp:nvSpPr>
      <dsp:spPr>
        <a:xfrm>
          <a:off x="7210200" y="9264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6AE0D-3D6D-41A1-9A2E-DD833BBB1A8E}">
      <dsp:nvSpPr>
        <dsp:cNvPr id="0" name=""/>
        <dsp:cNvSpPr/>
      </dsp:nvSpPr>
      <dsp:spPr>
        <a:xfrm>
          <a:off x="6625200" y="21324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Configuration Files</a:t>
          </a:r>
        </a:p>
      </dsp:txBody>
      <dsp:txXfrm>
        <a:off x="6625200" y="2132485"/>
        <a:ext cx="1800000" cy="720000"/>
      </dsp:txXfrm>
    </dsp:sp>
    <dsp:sp modelId="{CF883838-6B5C-4402-B28E-4F9F9F2B8B2E}">
      <dsp:nvSpPr>
        <dsp:cNvPr id="0" name=""/>
        <dsp:cNvSpPr/>
      </dsp:nvSpPr>
      <dsp:spPr>
        <a:xfrm>
          <a:off x="9091200" y="6924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C1B5D-ECB7-4C6B-821E-4F8133DDEF98}">
      <dsp:nvSpPr>
        <dsp:cNvPr id="0" name=""/>
        <dsp:cNvSpPr/>
      </dsp:nvSpPr>
      <dsp:spPr>
        <a:xfrm>
          <a:off x="9325199" y="9264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343D94-DA32-4758-B580-322ACBCF285A}">
      <dsp:nvSpPr>
        <dsp:cNvPr id="0" name=""/>
        <dsp:cNvSpPr/>
      </dsp:nvSpPr>
      <dsp:spPr>
        <a:xfrm>
          <a:off x="8740200" y="213248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Data Serialization</a:t>
          </a:r>
        </a:p>
      </dsp:txBody>
      <dsp:txXfrm>
        <a:off x="8740200" y="2132485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843AB-0044-D041-B337-9610A733EEF7}">
      <dsp:nvSpPr>
        <dsp:cNvPr id="0" name=""/>
        <dsp:cNvSpPr/>
      </dsp:nvSpPr>
      <dsp:spPr>
        <a:xfrm>
          <a:off x="1161679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schemeClr val="bg2"/>
              </a:solidFill>
            </a:rPr>
            <a:t>"name""</a:t>
          </a:r>
          <a:r>
            <a:rPr lang="en-IN" sz="1500" kern="1200" dirty="0" err="1">
              <a:solidFill>
                <a:schemeClr val="bg2"/>
              </a:solidFill>
            </a:rPr>
            <a:t>Shristi</a:t>
          </a:r>
          <a:r>
            <a:rPr lang="en-IN" sz="1500" kern="1200" dirty="0">
              <a:solidFill>
                <a:schemeClr val="bg2"/>
              </a:solidFill>
            </a:rPr>
            <a:t>",</a:t>
          </a:r>
          <a:br>
            <a:rPr lang="en-IN" sz="1500" kern="1200" dirty="0">
              <a:solidFill>
                <a:schemeClr val="bg2"/>
              </a:solidFill>
            </a:rPr>
          </a:br>
          <a:r>
            <a:rPr lang="en-IN" sz="1500" kern="1200" dirty="0">
              <a:solidFill>
                <a:schemeClr val="bg2"/>
              </a:solidFill>
            </a:rPr>
            <a:t>  "age"24,</a:t>
          </a:r>
          <a:br>
            <a:rPr lang="en-IN" sz="1500" kern="1200" dirty="0">
              <a:solidFill>
                <a:schemeClr val="bg2"/>
              </a:solidFill>
            </a:rPr>
          </a:br>
          <a:r>
            <a:rPr lang="en-IN" sz="1500" kern="1200" dirty="0">
              <a:solidFill>
                <a:schemeClr val="bg2"/>
              </a:solidFill>
            </a:rPr>
            <a:t>  "</a:t>
          </a:r>
          <a:r>
            <a:rPr lang="en-IN" sz="1500" kern="1200" dirty="0" err="1">
              <a:solidFill>
                <a:schemeClr val="bg2"/>
              </a:solidFill>
            </a:rPr>
            <a:t>city""Bangalore</a:t>
          </a:r>
          <a:r>
            <a:rPr lang="en-IN" sz="1500" kern="1200" dirty="0">
              <a:solidFill>
                <a:schemeClr val="bg2"/>
              </a:solidFill>
            </a:rPr>
            <a:t>"</a:t>
          </a:r>
          <a:br>
            <a:rPr lang="en-IN" sz="1500" kern="1200" dirty="0">
              <a:solidFill>
                <a:schemeClr val="bg2"/>
              </a:solidFill>
            </a:rPr>
          </a:br>
          <a:endParaRPr lang="en-US" sz="1500" kern="1200" dirty="0">
            <a:solidFill>
              <a:schemeClr val="bg2"/>
            </a:solidFill>
          </a:endParaRPr>
        </a:p>
      </dsp:txBody>
      <dsp:txXfrm>
        <a:off x="1203902" y="997040"/>
        <a:ext cx="2140054" cy="1357141"/>
      </dsp:txXfrm>
    </dsp:sp>
    <dsp:sp modelId="{429D2300-CC4B-6C40-85C7-80A11DD29466}">
      <dsp:nvSpPr>
        <dsp:cNvPr id="0" name=""/>
        <dsp:cNvSpPr/>
      </dsp:nvSpPr>
      <dsp:spPr>
        <a:xfrm>
          <a:off x="2359600" y="1204354"/>
          <a:ext cx="2730120" cy="2730120"/>
        </a:xfrm>
        <a:prstGeom prst="leftCircularArrow">
          <a:avLst>
            <a:gd name="adj1" fmla="val 4162"/>
            <a:gd name="adj2" fmla="val 524642"/>
            <a:gd name="adj3" fmla="val 2300152"/>
            <a:gd name="adj4" fmla="val 9024489"/>
            <a:gd name="adj5" fmla="val 4855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455C61-DF0B-8042-859C-58C17CA5F5FC}">
      <dsp:nvSpPr>
        <dsp:cNvPr id="0" name=""/>
        <dsp:cNvSpPr/>
      </dsp:nvSpPr>
      <dsp:spPr>
        <a:xfrm>
          <a:off x="1656012" y="2396405"/>
          <a:ext cx="1977333" cy="7863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Define Dictionary</a:t>
          </a:r>
        </a:p>
      </dsp:txBody>
      <dsp:txXfrm>
        <a:off x="1679043" y="2419436"/>
        <a:ext cx="1931271" cy="740258"/>
      </dsp:txXfrm>
    </dsp:sp>
    <dsp:sp modelId="{45F103EE-DA69-7349-99CC-CE3642BF5F36}">
      <dsp:nvSpPr>
        <dsp:cNvPr id="0" name=""/>
        <dsp:cNvSpPr/>
      </dsp:nvSpPr>
      <dsp:spPr>
        <a:xfrm>
          <a:off x="4174366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solidFill>
                <a:schemeClr val="bg2"/>
              </a:solidFill>
            </a:rPr>
            <a:t>json.dumps</a:t>
          </a:r>
          <a:r>
            <a:rPr lang="en-US" sz="1500" kern="1200" dirty="0">
              <a:solidFill>
                <a:schemeClr val="bg2"/>
              </a:solidFill>
            </a:rPr>
            <a:t>(dictionary object)</a:t>
          </a:r>
        </a:p>
      </dsp:txBody>
      <dsp:txXfrm>
        <a:off x="4216589" y="1390200"/>
        <a:ext cx="2140054" cy="1357141"/>
      </dsp:txXfrm>
    </dsp:sp>
    <dsp:sp modelId="{530E3D67-BE42-BC4C-B0F2-2A7A02F9D0D7}">
      <dsp:nvSpPr>
        <dsp:cNvPr id="0" name=""/>
        <dsp:cNvSpPr/>
      </dsp:nvSpPr>
      <dsp:spPr>
        <a:xfrm>
          <a:off x="5353750" y="-262030"/>
          <a:ext cx="3014362" cy="3014362"/>
        </a:xfrm>
        <a:prstGeom prst="circularArrow">
          <a:avLst>
            <a:gd name="adj1" fmla="val 3769"/>
            <a:gd name="adj2" fmla="val 470682"/>
            <a:gd name="adj3" fmla="val 19353808"/>
            <a:gd name="adj4" fmla="val 12575511"/>
            <a:gd name="adj5" fmla="val 4397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502B6B-8AAC-EA45-97A7-FB96F2BDB4AC}">
      <dsp:nvSpPr>
        <dsp:cNvPr id="0" name=""/>
        <dsp:cNvSpPr/>
      </dsp:nvSpPr>
      <dsp:spPr>
        <a:xfrm>
          <a:off x="4668699" y="561657"/>
          <a:ext cx="1977333" cy="7863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Instruction Python Interpreter to treat this Dictionary as JSON</a:t>
          </a:r>
        </a:p>
      </dsp:txBody>
      <dsp:txXfrm>
        <a:off x="4691730" y="584688"/>
        <a:ext cx="1931271" cy="740258"/>
      </dsp:txXfrm>
    </dsp:sp>
    <dsp:sp modelId="{1C6D8DBD-7957-EB4E-9C87-18A58F1ADE19}">
      <dsp:nvSpPr>
        <dsp:cNvPr id="0" name=""/>
        <dsp:cNvSpPr/>
      </dsp:nvSpPr>
      <dsp:spPr>
        <a:xfrm>
          <a:off x="7187053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/>
              </a:solidFill>
            </a:rPr>
            <a:t>object[“element”]</a:t>
          </a:r>
        </a:p>
      </dsp:txBody>
      <dsp:txXfrm>
        <a:off x="7229276" y="997040"/>
        <a:ext cx="2140054" cy="1357141"/>
      </dsp:txXfrm>
    </dsp:sp>
    <dsp:sp modelId="{6E4D05CC-3342-6E4D-A913-FB5B5B08DA81}">
      <dsp:nvSpPr>
        <dsp:cNvPr id="0" name=""/>
        <dsp:cNvSpPr/>
      </dsp:nvSpPr>
      <dsp:spPr>
        <a:xfrm>
          <a:off x="7681387" y="2396405"/>
          <a:ext cx="1977333" cy="78632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2D050"/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Access Elements of JSON</a:t>
          </a:r>
        </a:p>
      </dsp:txBody>
      <dsp:txXfrm>
        <a:off x="7704418" y="2419436"/>
        <a:ext cx="1931271" cy="740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17255-2149-48DB-951A-BBC9708D08DC}">
      <dsp:nvSpPr>
        <dsp:cNvPr id="0" name=""/>
        <dsp:cNvSpPr/>
      </dsp:nvSpPr>
      <dsp:spPr>
        <a:xfrm>
          <a:off x="264008" y="191333"/>
          <a:ext cx="1362585" cy="13625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00727-F6FD-4473-838A-68D017B04137}">
      <dsp:nvSpPr>
        <dsp:cNvPr id="0" name=""/>
        <dsp:cNvSpPr/>
      </dsp:nvSpPr>
      <dsp:spPr>
        <a:xfrm>
          <a:off x="550151" y="477476"/>
          <a:ext cx="790299" cy="79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BAA6D-6AD3-4008-A053-DA10795AE264}">
      <dsp:nvSpPr>
        <dsp:cNvPr id="0" name=""/>
        <dsp:cNvSpPr/>
      </dsp:nvSpPr>
      <dsp:spPr>
        <a:xfrm>
          <a:off x="1918575" y="191333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Human and machine-readable</a:t>
          </a:r>
          <a:endParaRPr lang="en-US" sz="2400" kern="1200" dirty="0"/>
        </a:p>
      </dsp:txBody>
      <dsp:txXfrm>
        <a:off x="1918575" y="191333"/>
        <a:ext cx="3211807" cy="1362585"/>
      </dsp:txXfrm>
    </dsp:sp>
    <dsp:sp modelId="{B9295363-CA3E-4D36-9239-00F857E972E1}">
      <dsp:nvSpPr>
        <dsp:cNvPr id="0" name=""/>
        <dsp:cNvSpPr/>
      </dsp:nvSpPr>
      <dsp:spPr>
        <a:xfrm>
          <a:off x="5690016" y="191333"/>
          <a:ext cx="1362585" cy="13625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15E9B-38A1-4977-98F0-BBF02D06BE23}">
      <dsp:nvSpPr>
        <dsp:cNvPr id="0" name=""/>
        <dsp:cNvSpPr/>
      </dsp:nvSpPr>
      <dsp:spPr>
        <a:xfrm>
          <a:off x="5976159" y="477476"/>
          <a:ext cx="790299" cy="79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DD1EA-9CB7-4B6D-8971-574C0D3C0061}">
      <dsp:nvSpPr>
        <dsp:cNvPr id="0" name=""/>
        <dsp:cNvSpPr/>
      </dsp:nvSpPr>
      <dsp:spPr>
        <a:xfrm>
          <a:off x="7344584" y="191333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Simplicity, generality, usability across the Internet</a:t>
          </a:r>
          <a:endParaRPr lang="en-US" sz="2400" kern="1200" dirty="0"/>
        </a:p>
      </dsp:txBody>
      <dsp:txXfrm>
        <a:off x="7344584" y="191333"/>
        <a:ext cx="3211807" cy="1362585"/>
      </dsp:txXfrm>
    </dsp:sp>
    <dsp:sp modelId="{666AA298-37DA-45BA-A636-811D46878A33}">
      <dsp:nvSpPr>
        <dsp:cNvPr id="0" name=""/>
        <dsp:cNvSpPr/>
      </dsp:nvSpPr>
      <dsp:spPr>
        <a:xfrm>
          <a:off x="264008" y="2190464"/>
          <a:ext cx="1362585" cy="13625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ADB5E-9AAA-4D32-88EE-A708EA46044C}">
      <dsp:nvSpPr>
        <dsp:cNvPr id="0" name=""/>
        <dsp:cNvSpPr/>
      </dsp:nvSpPr>
      <dsp:spPr>
        <a:xfrm>
          <a:off x="550151" y="2476606"/>
          <a:ext cx="790299" cy="79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2B500-266D-4937-BBB9-96E838C6B68F}">
      <dsp:nvSpPr>
        <dsp:cNvPr id="0" name=""/>
        <dsp:cNvSpPr/>
      </dsp:nvSpPr>
      <dsp:spPr>
        <a:xfrm>
          <a:off x="1918575" y="2190464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H/W or S/w Independent</a:t>
          </a:r>
          <a:endParaRPr lang="en-US" sz="2400" kern="1200" dirty="0"/>
        </a:p>
      </dsp:txBody>
      <dsp:txXfrm>
        <a:off x="1918575" y="2190464"/>
        <a:ext cx="3211807" cy="1362585"/>
      </dsp:txXfrm>
    </dsp:sp>
    <dsp:sp modelId="{EA49ADA5-70AD-45AF-AC4C-D1B08AC33DE6}">
      <dsp:nvSpPr>
        <dsp:cNvPr id="0" name=""/>
        <dsp:cNvSpPr/>
      </dsp:nvSpPr>
      <dsp:spPr>
        <a:xfrm>
          <a:off x="5690016" y="2190464"/>
          <a:ext cx="1362585" cy="13625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A1F02-06E8-48EE-BE8A-6595DF792C22}">
      <dsp:nvSpPr>
        <dsp:cNvPr id="0" name=""/>
        <dsp:cNvSpPr/>
      </dsp:nvSpPr>
      <dsp:spPr>
        <a:xfrm>
          <a:off x="5976159" y="2476606"/>
          <a:ext cx="790299" cy="79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D7220-BC23-4E5E-98EE-106A36AFDCC7}">
      <dsp:nvSpPr>
        <dsp:cNvPr id="0" name=""/>
        <dsp:cNvSpPr/>
      </dsp:nvSpPr>
      <dsp:spPr>
        <a:xfrm>
          <a:off x="7344584" y="2190464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Mostly used in SOAP based API</a:t>
          </a:r>
          <a:endParaRPr lang="en-US" sz="2400" kern="1200" dirty="0"/>
        </a:p>
      </dsp:txBody>
      <dsp:txXfrm>
        <a:off x="7344584" y="2190464"/>
        <a:ext cx="3211807" cy="1362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19D21-6A61-479E-B423-B137540E0BD8}">
      <dsp:nvSpPr>
        <dsp:cNvPr id="0" name=""/>
        <dsp:cNvSpPr/>
      </dsp:nvSpPr>
      <dsp:spPr>
        <a:xfrm>
          <a:off x="664949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1D8D8-5888-4B2F-A54E-A6761CFFF3F1}">
      <dsp:nvSpPr>
        <dsp:cNvPr id="0" name=""/>
        <dsp:cNvSpPr/>
      </dsp:nvSpPr>
      <dsp:spPr>
        <a:xfrm>
          <a:off x="1081762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F6384-7BC9-4B2A-80B4-99E2FD94F664}">
      <dsp:nvSpPr>
        <dsp:cNvPr id="0" name=""/>
        <dsp:cNvSpPr/>
      </dsp:nvSpPr>
      <dsp:spPr>
        <a:xfrm>
          <a:off x="39731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Data serialization</a:t>
          </a:r>
        </a:p>
      </dsp:txBody>
      <dsp:txXfrm>
        <a:off x="39731" y="2694985"/>
        <a:ext cx="3206250" cy="720000"/>
      </dsp:txXfrm>
    </dsp:sp>
    <dsp:sp modelId="{8C6AB7DA-73D8-4674-AAEE-FF1F24D4E029}">
      <dsp:nvSpPr>
        <dsp:cNvPr id="0" name=""/>
        <dsp:cNvSpPr/>
      </dsp:nvSpPr>
      <dsp:spPr>
        <a:xfrm>
          <a:off x="4432293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05324-B4DD-4508-9D52-9A867D557EDE}">
      <dsp:nvSpPr>
        <dsp:cNvPr id="0" name=""/>
        <dsp:cNvSpPr/>
      </dsp:nvSpPr>
      <dsp:spPr>
        <a:xfrm>
          <a:off x="4849106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C9229-1DC8-4606-99A5-187B2EBEE1FB}">
      <dsp:nvSpPr>
        <dsp:cNvPr id="0" name=""/>
        <dsp:cNvSpPr/>
      </dsp:nvSpPr>
      <dsp:spPr>
        <a:xfrm>
          <a:off x="3807075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Define </a:t>
          </a:r>
          <a:r>
            <a:rPr lang="en-US" sz="2200" kern="1200" dirty="0" err="1"/>
            <a:t>MeTADATA</a:t>
          </a:r>
          <a:endParaRPr lang="en-US" sz="2200" kern="1200" dirty="0"/>
        </a:p>
      </dsp:txBody>
      <dsp:txXfrm>
        <a:off x="3807075" y="2694985"/>
        <a:ext cx="3206250" cy="720000"/>
      </dsp:txXfrm>
    </dsp:sp>
    <dsp:sp modelId="{B0BAE3D4-075C-4379-8579-20BFBC70F7AF}">
      <dsp:nvSpPr>
        <dsp:cNvPr id="0" name=""/>
        <dsp:cNvSpPr/>
      </dsp:nvSpPr>
      <dsp:spPr>
        <a:xfrm>
          <a:off x="8199637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4CF960-DAA5-4063-BB03-68B83EB2B306}">
      <dsp:nvSpPr>
        <dsp:cNvPr id="0" name=""/>
        <dsp:cNvSpPr/>
      </dsp:nvSpPr>
      <dsp:spPr>
        <a:xfrm>
          <a:off x="8616450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57553-5346-48B1-A78B-176EE92678DF}">
      <dsp:nvSpPr>
        <dsp:cNvPr id="0" name=""/>
        <dsp:cNvSpPr/>
      </dsp:nvSpPr>
      <dsp:spPr>
        <a:xfrm>
          <a:off x="7574418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Integrate with other Media type</a:t>
          </a:r>
        </a:p>
      </dsp:txBody>
      <dsp:txXfrm>
        <a:off x="7574418" y="2694985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843AB-0044-D041-B337-9610A733EEF7}">
      <dsp:nvSpPr>
        <dsp:cNvPr id="0" name=""/>
        <dsp:cNvSpPr/>
      </dsp:nvSpPr>
      <dsp:spPr>
        <a:xfrm>
          <a:off x="1161679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>
              <a:solidFill>
                <a:schemeClr val="bg2"/>
              </a:solidFill>
            </a:rPr>
            <a:t>Getroot()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1203902" y="997040"/>
        <a:ext cx="2140054" cy="1357141"/>
      </dsp:txXfrm>
    </dsp:sp>
    <dsp:sp modelId="{429D2300-CC4B-6C40-85C7-80A11DD29466}">
      <dsp:nvSpPr>
        <dsp:cNvPr id="0" name=""/>
        <dsp:cNvSpPr/>
      </dsp:nvSpPr>
      <dsp:spPr>
        <a:xfrm>
          <a:off x="2359600" y="1204354"/>
          <a:ext cx="2730120" cy="2730120"/>
        </a:xfrm>
        <a:prstGeom prst="leftCircularArrow">
          <a:avLst>
            <a:gd name="adj1" fmla="val 4162"/>
            <a:gd name="adj2" fmla="val 524642"/>
            <a:gd name="adj3" fmla="val 2300152"/>
            <a:gd name="adj4" fmla="val 9024489"/>
            <a:gd name="adj5" fmla="val 4855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455C61-DF0B-8042-859C-58C17CA5F5FC}">
      <dsp:nvSpPr>
        <dsp:cNvPr id="0" name=""/>
        <dsp:cNvSpPr/>
      </dsp:nvSpPr>
      <dsp:spPr>
        <a:xfrm>
          <a:off x="1656012" y="2396405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Identify Root of Tree</a:t>
          </a:r>
        </a:p>
      </dsp:txBody>
      <dsp:txXfrm>
        <a:off x="1679043" y="2419436"/>
        <a:ext cx="1931271" cy="740258"/>
      </dsp:txXfrm>
    </dsp:sp>
    <dsp:sp modelId="{45F103EE-DA69-7349-99CC-CE3642BF5F36}">
      <dsp:nvSpPr>
        <dsp:cNvPr id="0" name=""/>
        <dsp:cNvSpPr/>
      </dsp:nvSpPr>
      <dsp:spPr>
        <a:xfrm>
          <a:off x="4174366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>
              <a:solidFill>
                <a:schemeClr val="bg2"/>
              </a:solidFill>
            </a:rPr>
            <a:t>for item in root.findall(string to identify node):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4216589" y="1390200"/>
        <a:ext cx="2140054" cy="1357141"/>
      </dsp:txXfrm>
    </dsp:sp>
    <dsp:sp modelId="{530E3D67-BE42-BC4C-B0F2-2A7A02F9D0D7}">
      <dsp:nvSpPr>
        <dsp:cNvPr id="0" name=""/>
        <dsp:cNvSpPr/>
      </dsp:nvSpPr>
      <dsp:spPr>
        <a:xfrm>
          <a:off x="5353750" y="-262030"/>
          <a:ext cx="3014362" cy="3014362"/>
        </a:xfrm>
        <a:prstGeom prst="circularArrow">
          <a:avLst>
            <a:gd name="adj1" fmla="val 3769"/>
            <a:gd name="adj2" fmla="val 470682"/>
            <a:gd name="adj3" fmla="val 19353808"/>
            <a:gd name="adj4" fmla="val 12575511"/>
            <a:gd name="adj5" fmla="val 4397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502B6B-8AAC-EA45-97A7-FB96F2BDB4AC}">
      <dsp:nvSpPr>
        <dsp:cNvPr id="0" name=""/>
        <dsp:cNvSpPr/>
      </dsp:nvSpPr>
      <dsp:spPr>
        <a:xfrm>
          <a:off x="4668699" y="561657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Find all Child Node</a:t>
          </a:r>
        </a:p>
      </dsp:txBody>
      <dsp:txXfrm>
        <a:off x="4691730" y="584688"/>
        <a:ext cx="1931271" cy="740258"/>
      </dsp:txXfrm>
    </dsp:sp>
    <dsp:sp modelId="{1C6D8DBD-7957-EB4E-9C87-18A58F1ADE19}">
      <dsp:nvSpPr>
        <dsp:cNvPr id="0" name=""/>
        <dsp:cNvSpPr/>
      </dsp:nvSpPr>
      <dsp:spPr>
        <a:xfrm>
          <a:off x="7187053" y="954817"/>
          <a:ext cx="2224500" cy="1834747"/>
        </a:xfrm>
        <a:prstGeom prst="roundRect">
          <a:avLst>
            <a:gd name="adj" fmla="val 10000"/>
          </a:avLst>
        </a:prstGeom>
        <a:solidFill>
          <a:srgbClr val="00B0F0">
            <a:alpha val="90000"/>
          </a:srgb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bg2"/>
              </a:solidFill>
            </a:rPr>
            <a:t>Item.get{id}</a:t>
          </a:r>
          <a:endParaRPr lang="en-US" sz="1900" kern="1200" dirty="0">
            <a:solidFill>
              <a:schemeClr val="bg2"/>
            </a:solidFill>
          </a:endParaRPr>
        </a:p>
      </dsp:txBody>
      <dsp:txXfrm>
        <a:off x="7229276" y="997040"/>
        <a:ext cx="2140054" cy="1357141"/>
      </dsp:txXfrm>
    </dsp:sp>
    <dsp:sp modelId="{6E4D05CC-3342-6E4D-A913-FB5B5B08DA81}">
      <dsp:nvSpPr>
        <dsp:cNvPr id="0" name=""/>
        <dsp:cNvSpPr/>
      </dsp:nvSpPr>
      <dsp:spPr>
        <a:xfrm>
          <a:off x="7681387" y="2396405"/>
          <a:ext cx="1977333" cy="786320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Access Data in the Nodes</a:t>
          </a:r>
        </a:p>
      </dsp:txBody>
      <dsp:txXfrm>
        <a:off x="7704418" y="2419436"/>
        <a:ext cx="1931271" cy="7402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DCE21-44CB-4033-9CE6-D646621DFEC9}">
      <dsp:nvSpPr>
        <dsp:cNvPr id="0" name=""/>
        <dsp:cNvSpPr/>
      </dsp:nvSpPr>
      <dsp:spPr>
        <a:xfrm>
          <a:off x="664949" y="229691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F865ED-3C65-47B9-8BF4-BD1DD62F3F9F}">
      <dsp:nvSpPr>
        <dsp:cNvPr id="0" name=""/>
        <dsp:cNvSpPr/>
      </dsp:nvSpPr>
      <dsp:spPr>
        <a:xfrm>
          <a:off x="1081762" y="64650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4D26E-A657-4388-8580-AA0857752167}">
      <dsp:nvSpPr>
        <dsp:cNvPr id="0" name=""/>
        <dsp:cNvSpPr/>
      </dsp:nvSpPr>
      <dsp:spPr>
        <a:xfrm>
          <a:off x="39731" y="27946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kern="1200"/>
            <a:t>Data serialization language.</a:t>
          </a:r>
          <a:endParaRPr lang="en-US" sz="1800" kern="1200"/>
        </a:p>
      </dsp:txBody>
      <dsp:txXfrm>
        <a:off x="39731" y="2794691"/>
        <a:ext cx="3206250" cy="720000"/>
      </dsp:txXfrm>
    </dsp:sp>
    <dsp:sp modelId="{C9B978BF-E716-43D0-B52E-55CDFF63AF88}">
      <dsp:nvSpPr>
        <dsp:cNvPr id="0" name=""/>
        <dsp:cNvSpPr/>
      </dsp:nvSpPr>
      <dsp:spPr>
        <a:xfrm>
          <a:off x="4432293" y="229691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B55972-63AB-457B-BA36-E35B875CC47B}">
      <dsp:nvSpPr>
        <dsp:cNvPr id="0" name=""/>
        <dsp:cNvSpPr/>
      </dsp:nvSpPr>
      <dsp:spPr>
        <a:xfrm>
          <a:off x="4849106" y="64650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60073-B63A-49DB-B67B-0FE833E3143A}">
      <dsp:nvSpPr>
        <dsp:cNvPr id="0" name=""/>
        <dsp:cNvSpPr/>
      </dsp:nvSpPr>
      <dsp:spPr>
        <a:xfrm>
          <a:off x="3807075" y="27946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kern="1200"/>
            <a:t>Design Goals</a:t>
          </a:r>
          <a:r>
            <a:rPr lang="en-IN" sz="1800" kern="1200"/>
            <a:t>: Simplicity, Generality and usability</a:t>
          </a:r>
          <a:endParaRPr lang="en-US" sz="1800" kern="1200"/>
        </a:p>
      </dsp:txBody>
      <dsp:txXfrm>
        <a:off x="3807075" y="2794691"/>
        <a:ext cx="3206250" cy="720000"/>
      </dsp:txXfrm>
    </dsp:sp>
    <dsp:sp modelId="{DE10DE3E-8374-492C-8690-FA722E4529CA}">
      <dsp:nvSpPr>
        <dsp:cNvPr id="0" name=""/>
        <dsp:cNvSpPr/>
      </dsp:nvSpPr>
      <dsp:spPr>
        <a:xfrm>
          <a:off x="8199637" y="229691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6AF5E-CB88-464B-9CF3-E67FC615DAE4}">
      <dsp:nvSpPr>
        <dsp:cNvPr id="0" name=""/>
        <dsp:cNvSpPr/>
      </dsp:nvSpPr>
      <dsp:spPr>
        <a:xfrm>
          <a:off x="8616450" y="64650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75115-B81E-4A05-8A6A-2A0BF9A47566}">
      <dsp:nvSpPr>
        <dsp:cNvPr id="0" name=""/>
        <dsp:cNvSpPr/>
      </dsp:nvSpPr>
      <dsp:spPr>
        <a:xfrm>
          <a:off x="7574418" y="27946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kern="1200"/>
            <a:t>Configuration files and log files</a:t>
          </a:r>
          <a:endParaRPr lang="en-US" sz="1800" kern="1200"/>
        </a:p>
      </dsp:txBody>
      <dsp:txXfrm>
        <a:off x="7574418" y="2794691"/>
        <a:ext cx="3206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3F0C52-4378-B245-A3A1-D58858DA52FB}">
      <dsp:nvSpPr>
        <dsp:cNvPr id="0" name=""/>
        <dsp:cNvSpPr/>
      </dsp:nvSpPr>
      <dsp:spPr>
        <a:xfrm>
          <a:off x="0" y="723171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Comments in YAML begins with the (</a:t>
          </a:r>
          <a:r>
            <a:rPr lang="en-IN" sz="900" b="1" kern="1200" dirty="0"/>
            <a:t>#</a:t>
          </a:r>
          <a:r>
            <a:rPr lang="en-IN" sz="900" kern="1200" dirty="0"/>
            <a:t>) character.</a:t>
          </a:r>
          <a:endParaRPr lang="en-US" sz="900" kern="1200" dirty="0"/>
        </a:p>
      </dsp:txBody>
      <dsp:txXfrm>
        <a:off x="0" y="723171"/>
        <a:ext cx="1482989" cy="889793"/>
      </dsp:txXfrm>
    </dsp:sp>
    <dsp:sp modelId="{557C17E2-5755-BB4A-A5CF-31DC5F2399F7}">
      <dsp:nvSpPr>
        <dsp:cNvPr id="0" name=""/>
        <dsp:cNvSpPr/>
      </dsp:nvSpPr>
      <dsp:spPr>
        <a:xfrm>
          <a:off x="1631288" y="723171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rgbClr val="005073"/>
              </a:solidFill>
              <a:latin typeface="CiscoSansTT ExtraLight"/>
              <a:ea typeface="+mn-ea"/>
              <a:cs typeface="+mn-cs"/>
            </a:rPr>
            <a:t>Comments</a:t>
          </a:r>
          <a:r>
            <a:rPr lang="en-IN" sz="900" kern="1200" dirty="0"/>
            <a:t> must be </a:t>
          </a:r>
          <a:r>
            <a:rPr lang="en-IN" sz="900" kern="1200" dirty="0">
              <a:solidFill>
                <a:srgbClr val="005073"/>
              </a:solidFill>
              <a:latin typeface="CiscoSansTT ExtraLight"/>
              <a:ea typeface="+mn-ea"/>
              <a:cs typeface="+mn-cs"/>
            </a:rPr>
            <a:t>separated</a:t>
          </a:r>
          <a:r>
            <a:rPr lang="en-IN" sz="900" kern="1200" dirty="0"/>
            <a:t> from other tokens by whitespaces.</a:t>
          </a:r>
          <a:endParaRPr lang="en-US" sz="900" kern="1200" dirty="0"/>
        </a:p>
      </dsp:txBody>
      <dsp:txXfrm>
        <a:off x="1631288" y="723171"/>
        <a:ext cx="1482989" cy="889793"/>
      </dsp:txXfrm>
    </dsp:sp>
    <dsp:sp modelId="{1940DC75-08C8-954C-9489-D8D8BEC513BC}">
      <dsp:nvSpPr>
        <dsp:cNvPr id="0" name=""/>
        <dsp:cNvSpPr/>
      </dsp:nvSpPr>
      <dsp:spPr>
        <a:xfrm>
          <a:off x="3262577" y="723171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Indentation of whitespace is used to denote structure.</a:t>
          </a:r>
          <a:endParaRPr lang="en-US" sz="900" kern="1200" dirty="0"/>
        </a:p>
      </dsp:txBody>
      <dsp:txXfrm>
        <a:off x="3262577" y="723171"/>
        <a:ext cx="1482989" cy="889793"/>
      </dsp:txXfrm>
    </dsp:sp>
    <dsp:sp modelId="{FFE6E022-55D2-674D-8374-39DD9C0AA927}">
      <dsp:nvSpPr>
        <dsp:cNvPr id="0" name=""/>
        <dsp:cNvSpPr/>
      </dsp:nvSpPr>
      <dsp:spPr>
        <a:xfrm>
          <a:off x="0" y="1761264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Tabs are not included as indentation for YAML files.</a:t>
          </a:r>
          <a:endParaRPr lang="en-US" sz="900" kern="1200" dirty="0"/>
        </a:p>
      </dsp:txBody>
      <dsp:txXfrm>
        <a:off x="0" y="1761264"/>
        <a:ext cx="1482989" cy="889793"/>
      </dsp:txXfrm>
    </dsp:sp>
    <dsp:sp modelId="{AB03B767-7AF9-BC49-A1BF-EE3E07B70256}">
      <dsp:nvSpPr>
        <dsp:cNvPr id="0" name=""/>
        <dsp:cNvSpPr/>
      </dsp:nvSpPr>
      <dsp:spPr>
        <a:xfrm>
          <a:off x="1631288" y="1761264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List members are denoted by a leading hyphen (</a:t>
          </a:r>
          <a:r>
            <a:rPr lang="en-IN" sz="900" b="1" kern="1200" dirty="0"/>
            <a:t>-</a:t>
          </a:r>
          <a:r>
            <a:rPr lang="en-IN" sz="900" kern="1200" dirty="0"/>
            <a:t>).</a:t>
          </a:r>
          <a:endParaRPr lang="en-US" sz="900" kern="1200" dirty="0"/>
        </a:p>
      </dsp:txBody>
      <dsp:txXfrm>
        <a:off x="1631288" y="1761264"/>
        <a:ext cx="1482989" cy="889793"/>
      </dsp:txXfrm>
    </dsp:sp>
    <dsp:sp modelId="{F80C7570-3845-104B-A863-6DE0F51BF360}">
      <dsp:nvSpPr>
        <dsp:cNvPr id="0" name=""/>
        <dsp:cNvSpPr/>
      </dsp:nvSpPr>
      <dsp:spPr>
        <a:xfrm>
          <a:off x="3262577" y="1761264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List members are enclosed in square brackets and separated by commas.</a:t>
          </a:r>
          <a:endParaRPr lang="en-US" sz="900" kern="1200" dirty="0"/>
        </a:p>
      </dsp:txBody>
      <dsp:txXfrm>
        <a:off x="3262577" y="1761264"/>
        <a:ext cx="1482989" cy="889793"/>
      </dsp:txXfrm>
    </dsp:sp>
    <dsp:sp modelId="{416DF394-36E2-1C47-9AAF-E7BDF0F726CA}">
      <dsp:nvSpPr>
        <dsp:cNvPr id="0" name=""/>
        <dsp:cNvSpPr/>
      </dsp:nvSpPr>
      <dsp:spPr>
        <a:xfrm>
          <a:off x="0" y="2799357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Associative arrays are represented using colon </a:t>
          </a:r>
          <a:r>
            <a:rPr lang="en-IN" sz="900" b="1" kern="1200" dirty="0"/>
            <a:t>( : )</a:t>
          </a:r>
          <a:r>
            <a:rPr lang="en-IN" sz="900" kern="1200" dirty="0"/>
            <a:t> in the format of key value pair. They are enclosed in curly braces </a:t>
          </a:r>
          <a:r>
            <a:rPr lang="en-IN" sz="900" b="1" kern="1200" dirty="0"/>
            <a:t>{}</a:t>
          </a:r>
          <a:r>
            <a:rPr lang="en-IN" sz="900" kern="1200" dirty="0"/>
            <a:t>.</a:t>
          </a:r>
          <a:endParaRPr lang="en-US" sz="900" kern="1200" dirty="0"/>
        </a:p>
      </dsp:txBody>
      <dsp:txXfrm>
        <a:off x="0" y="2799357"/>
        <a:ext cx="1482989" cy="889793"/>
      </dsp:txXfrm>
    </dsp:sp>
    <dsp:sp modelId="{491B9A8F-121C-CD4A-8453-420C59D16BB7}">
      <dsp:nvSpPr>
        <dsp:cNvPr id="0" name=""/>
        <dsp:cNvSpPr/>
      </dsp:nvSpPr>
      <dsp:spPr>
        <a:xfrm>
          <a:off x="1631288" y="2799357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Multiple documents with single streams are separated with 3 hyphens (---).</a:t>
          </a:r>
          <a:endParaRPr lang="en-US" sz="900" kern="1200" dirty="0"/>
        </a:p>
      </dsp:txBody>
      <dsp:txXfrm>
        <a:off x="1631288" y="2799357"/>
        <a:ext cx="1482989" cy="889793"/>
      </dsp:txXfrm>
    </dsp:sp>
    <dsp:sp modelId="{D68795AE-C128-774D-AFE1-FEE044E44233}">
      <dsp:nvSpPr>
        <dsp:cNvPr id="0" name=""/>
        <dsp:cNvSpPr/>
      </dsp:nvSpPr>
      <dsp:spPr>
        <a:xfrm>
          <a:off x="3262577" y="2799357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Repeated nodes in each file are initially denoted by an ampersand (</a:t>
          </a:r>
          <a:r>
            <a:rPr lang="en-IN" sz="900" b="1" kern="1200" dirty="0"/>
            <a:t>&amp;</a:t>
          </a:r>
          <a:r>
            <a:rPr lang="en-IN" sz="900" kern="1200" dirty="0"/>
            <a:t>) and by an asterisk (</a:t>
          </a:r>
          <a:r>
            <a:rPr lang="en-IN" sz="900" b="1" kern="1200" dirty="0"/>
            <a:t>*</a:t>
          </a:r>
          <a:r>
            <a:rPr lang="en-IN" sz="900" kern="1200" dirty="0"/>
            <a:t>) mark later.</a:t>
          </a:r>
          <a:endParaRPr lang="en-US" sz="900" kern="1200" dirty="0"/>
        </a:p>
      </dsp:txBody>
      <dsp:txXfrm>
        <a:off x="3262577" y="2799357"/>
        <a:ext cx="1482989" cy="889793"/>
      </dsp:txXfrm>
    </dsp:sp>
    <dsp:sp modelId="{515E77B2-0827-1641-AA3B-D4AD09284390}">
      <dsp:nvSpPr>
        <dsp:cNvPr id="0" name=""/>
        <dsp:cNvSpPr/>
      </dsp:nvSpPr>
      <dsp:spPr>
        <a:xfrm>
          <a:off x="815644" y="3837450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YAML always requires colons and commas used as list separators followed by space with scalar values.</a:t>
          </a:r>
          <a:endParaRPr lang="en-US" sz="900" kern="1200" dirty="0"/>
        </a:p>
      </dsp:txBody>
      <dsp:txXfrm>
        <a:off x="815644" y="3837450"/>
        <a:ext cx="1482989" cy="889793"/>
      </dsp:txXfrm>
    </dsp:sp>
    <dsp:sp modelId="{0FED7CA5-6C73-6045-9864-20B59B324C6D}">
      <dsp:nvSpPr>
        <dsp:cNvPr id="0" name=""/>
        <dsp:cNvSpPr/>
      </dsp:nvSpPr>
      <dsp:spPr>
        <a:xfrm>
          <a:off x="2446932" y="3837450"/>
          <a:ext cx="1482989" cy="889793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/>
            <a:t>Nodes should be labelled with an exclamation mark (</a:t>
          </a:r>
          <a:r>
            <a:rPr lang="en-IN" sz="900" b="1" kern="1200" dirty="0"/>
            <a:t>!</a:t>
          </a:r>
          <a:r>
            <a:rPr lang="en-IN" sz="900" kern="1200" dirty="0"/>
            <a:t>) or double exclamation mark (</a:t>
          </a:r>
          <a:r>
            <a:rPr lang="en-IN" sz="900" b="1" kern="1200" dirty="0"/>
            <a:t>!!</a:t>
          </a:r>
          <a:r>
            <a:rPr lang="en-IN" sz="900" kern="1200" dirty="0"/>
            <a:t>), followed by string which can be expanded into an URI or URL.</a:t>
          </a:r>
          <a:endParaRPr lang="en-US" sz="900" kern="1200" dirty="0"/>
        </a:p>
      </dsp:txBody>
      <dsp:txXfrm>
        <a:off x="2446932" y="3837450"/>
        <a:ext cx="1482989" cy="8897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D66FED-E5EE-44AF-99F8-A7EC962563DA}">
      <dsp:nvSpPr>
        <dsp:cNvPr id="0" name=""/>
        <dsp:cNvSpPr/>
      </dsp:nvSpPr>
      <dsp:spPr>
        <a:xfrm>
          <a:off x="664949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474C3-0094-4CCF-BAA6-48628B18334E}">
      <dsp:nvSpPr>
        <dsp:cNvPr id="0" name=""/>
        <dsp:cNvSpPr/>
      </dsp:nvSpPr>
      <dsp:spPr>
        <a:xfrm>
          <a:off x="1081762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69B71-195C-4D4F-8AC0-B0B4AA310F4E}">
      <dsp:nvSpPr>
        <dsp:cNvPr id="0" name=""/>
        <dsp:cNvSpPr/>
      </dsp:nvSpPr>
      <dsp:spPr>
        <a:xfrm>
          <a:off x="39731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Data Serialization</a:t>
          </a:r>
        </a:p>
      </dsp:txBody>
      <dsp:txXfrm>
        <a:off x="39731" y="2694985"/>
        <a:ext cx="3206250" cy="720000"/>
      </dsp:txXfrm>
    </dsp:sp>
    <dsp:sp modelId="{3696F0D2-E0F0-4970-B279-EC982A19764C}">
      <dsp:nvSpPr>
        <dsp:cNvPr id="0" name=""/>
        <dsp:cNvSpPr/>
      </dsp:nvSpPr>
      <dsp:spPr>
        <a:xfrm>
          <a:off x="4432293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789F0-8FCE-4846-812A-40DE4ED80E9B}">
      <dsp:nvSpPr>
        <dsp:cNvPr id="0" name=""/>
        <dsp:cNvSpPr/>
      </dsp:nvSpPr>
      <dsp:spPr>
        <a:xfrm>
          <a:off x="4849106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49537-E983-4442-99B1-0B6EC528674B}">
      <dsp:nvSpPr>
        <dsp:cNvPr id="0" name=""/>
        <dsp:cNvSpPr/>
      </dsp:nvSpPr>
      <dsp:spPr>
        <a:xfrm>
          <a:off x="3807075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Configuration File</a:t>
          </a:r>
        </a:p>
      </dsp:txBody>
      <dsp:txXfrm>
        <a:off x="3807075" y="2694985"/>
        <a:ext cx="3206250" cy="720000"/>
      </dsp:txXfrm>
    </dsp:sp>
    <dsp:sp modelId="{4A9B229B-10CE-49C8-8837-5A12086C4DAA}">
      <dsp:nvSpPr>
        <dsp:cNvPr id="0" name=""/>
        <dsp:cNvSpPr/>
      </dsp:nvSpPr>
      <dsp:spPr>
        <a:xfrm>
          <a:off x="8199637" y="129985"/>
          <a:ext cx="1955812" cy="19558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4193E-F8D7-4294-8B1C-DCB4F482209C}">
      <dsp:nvSpPr>
        <dsp:cNvPr id="0" name=""/>
        <dsp:cNvSpPr/>
      </dsp:nvSpPr>
      <dsp:spPr>
        <a:xfrm>
          <a:off x="8616450" y="546797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FE6EC-C6E9-484D-ACD3-621BB00EB24E}">
      <dsp:nvSpPr>
        <dsp:cNvPr id="0" name=""/>
        <dsp:cNvSpPr/>
      </dsp:nvSpPr>
      <dsp:spPr>
        <a:xfrm>
          <a:off x="7574418" y="269498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Data Transmission</a:t>
          </a:r>
        </a:p>
      </dsp:txBody>
      <dsp:txXfrm>
        <a:off x="7574418" y="2694985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16E1B-DEA8-5143-B215-7DCE236F9C8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8DFB2-75E9-E341-AABC-2F4A63A4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2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serialization language which is designed to be human -friendly and works well with other programming languages for everyday tasks.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8DFB2-75E9-E341-AABC-2F4A63A4A7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4282675"/>
            <a:ext cx="4102121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tx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4570586"/>
            <a:ext cx="41021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4938710"/>
            <a:ext cx="4102121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4" y="3198565"/>
            <a:ext cx="5673960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436583"/>
            <a:ext cx="5699605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8" t="7447" r="1788" b="9292"/>
          <a:stretch/>
        </p:blipFill>
        <p:spPr>
          <a:xfrm>
            <a:off x="5159568" y="3288227"/>
            <a:ext cx="7032432" cy="35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36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2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980">
          <p15:clr>
            <a:srgbClr val="FBAE40"/>
          </p15:clr>
        </p15:guide>
        <p15:guide id="4" pos="22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904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16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58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407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0121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299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3546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9003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3918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7513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7394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35257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209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62753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135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81"/>
            <a:ext cx="10515600" cy="7390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930DF0-104B-4293-A7F6-66AEFF3E6AF8}"/>
              </a:ext>
            </a:extLst>
          </p:cNvPr>
          <p:cNvGrpSpPr/>
          <p:nvPr userDrawn="1"/>
        </p:nvGrpSpPr>
        <p:grpSpPr>
          <a:xfrm>
            <a:off x="12554553" y="1"/>
            <a:ext cx="1647523" cy="1816099"/>
            <a:chOff x="12554553" y="1"/>
            <a:chExt cx="1647523" cy="1816099"/>
          </a:xfrm>
        </p:grpSpPr>
        <p:sp>
          <p:nvSpPr>
            <p:cNvPr id="4" name="Rectangle: Folded Corner 3">
              <a:extLst>
                <a:ext uri="{FF2B5EF4-FFF2-40B4-BE49-F238E27FC236}">
                  <a16:creationId xmlns:a16="http://schemas.microsoft.com/office/drawing/2014/main" id="{9FDF5E90-AE29-4303-979F-161F791D98BB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2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2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2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2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25032D-D31A-446E-BBAA-A896C50E8C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3096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Top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C1246713-C040-2E42-85D6-7551D77BE6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0000" y="550633"/>
            <a:ext cx="9052000" cy="685200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chemeClr val="tx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defRPr>
            </a:lvl1pPr>
          </a:lstStyle>
          <a:p>
            <a:pPr lvl="0"/>
            <a:r>
              <a:rPr lang="en-GB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6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0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507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22857"/>
            <a:ext cx="10852149" cy="68480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841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261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083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95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809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80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6744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ockford.com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docs.python.org/2/library/xml.etree.elementtree.html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yaml/index.htm" TargetMode="External"/><Relationship Id="rId2" Type="http://schemas.openxmlformats.org/officeDocument/2006/relationships/hyperlink" Target="https://www.w3schools.com/python/python_json.asp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geeksforgeeks.org/xml-parsing-python/" TargetMode="External"/><Relationship Id="rId4" Type="http://schemas.openxmlformats.org/officeDocument/2006/relationships/hyperlink" Target="https://www.w3schools.com/xml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0E08D81-67F5-3340-8A1B-A11DFAD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52" y="3235311"/>
            <a:ext cx="5681512" cy="407174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9F64A2-BEE4-434A-99CC-CCFE2BB9F9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8" y="2101667"/>
            <a:ext cx="8826019" cy="13194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iscoSansTT ExtraLight" charset="0"/>
                <a:ea typeface="CiscoSansTT ExtraLight" charset="0"/>
                <a:cs typeface="CiscoSansTT ExtraLight" charset="0"/>
              </a:rPr>
              <a:t>Data Models used in REST API</a:t>
            </a:r>
          </a:p>
          <a:p>
            <a:pPr marL="0" indent="0">
              <a:buNone/>
            </a:pPr>
            <a:r>
              <a:rPr lang="en-US" sz="4800" dirty="0">
                <a:latin typeface="CiscoSansTT ExtraLight" charset="0"/>
                <a:ea typeface="CiscoSansTT ExtraLight" charset="0"/>
                <a:cs typeface="CiscoSansTT ExtraLight" charset="0"/>
              </a:rPr>
              <a:t>(JSON, XML and YAML)</a:t>
            </a:r>
          </a:p>
        </p:txBody>
      </p:sp>
      <p:sp>
        <p:nvSpPr>
          <p:cNvPr id="15" name="Google Shape;737;p181">
            <a:extLst>
              <a:ext uri="{FF2B5EF4-FFF2-40B4-BE49-F238E27FC236}">
                <a16:creationId xmlns:a16="http://schemas.microsoft.com/office/drawing/2014/main" id="{9FBA0CBA-8362-D043-B832-BC184855CF4B}"/>
              </a:ext>
            </a:extLst>
          </p:cNvPr>
          <p:cNvSpPr txBox="1">
            <a:spLocks/>
          </p:cNvSpPr>
          <p:nvPr/>
        </p:nvSpPr>
        <p:spPr>
          <a:xfrm>
            <a:off x="584198" y="4567189"/>
            <a:ext cx="4528052" cy="720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7" tIns="60933" rIns="121867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3600"/>
            </a:pPr>
            <a:r>
              <a:rPr lang="en-US" sz="3200" dirty="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Madhuri </a:t>
            </a:r>
            <a:r>
              <a:rPr lang="en-US" sz="3200" dirty="0" err="1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  <a:sym typeface="Helvetica Neue Light"/>
              </a:rPr>
              <a:t>Dewangan</a:t>
            </a:r>
            <a:endParaRPr lang="en-US" sz="3200" dirty="0">
              <a:solidFill>
                <a:schemeClr val="bg1"/>
              </a:solidFill>
              <a:latin typeface="CiscoSansTT ExtraLight" panose="020B0303020201020303" pitchFamily="34" charset="0"/>
              <a:cs typeface="CiscoSansTT ExtraLight" panose="020B0303020201020303" pitchFamily="34" charset="0"/>
              <a:sym typeface="Helvetica Neue Light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523786C-A464-DC43-88CD-9286D349178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13229" y="5287580"/>
            <a:ext cx="5691717" cy="3059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467" dirty="0">
                <a:latin typeface="CiscoSansTT ExtraLight" charset="0"/>
                <a:ea typeface="CiscoSansTT ExtraLight" charset="0"/>
                <a:cs typeface="CiscoSansTT ExtraLight" charset="0"/>
                <a:sym typeface="Helvetica Neue Light"/>
              </a:rPr>
              <a:t>Security Consulting Engineer</a:t>
            </a:r>
          </a:p>
        </p:txBody>
      </p:sp>
      <p:sp>
        <p:nvSpPr>
          <p:cNvPr id="19" name="Google Shape;735;p181"/>
          <p:cNvSpPr/>
          <p:nvPr/>
        </p:nvSpPr>
        <p:spPr>
          <a:xfrm>
            <a:off x="713229" y="661025"/>
            <a:ext cx="826145" cy="438900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003C5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677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F3256B-D46F-E646-9723-2C8FBDD49500}"/>
              </a:ext>
            </a:extLst>
          </p:cNvPr>
          <p:cNvSpPr txBox="1"/>
          <p:nvPr/>
        </p:nvSpPr>
        <p:spPr>
          <a:xfrm>
            <a:off x="532341" y="813737"/>
            <a:ext cx="1138958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/>
              <a:t>Most of the REST API uses HTTP as the Transport Protocol.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/>
              <a:t>Since the infrastructure, servers and client libraries for HTTP are widely available already.</a:t>
            </a:r>
            <a:endParaRPr lang="en-IN" dirty="0">
              <a:latin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0"/>
            <a:ext cx="11127317" cy="975783"/>
          </a:xfrm>
        </p:spPr>
        <p:txBody>
          <a:bodyPr/>
          <a:lstStyle/>
          <a:p>
            <a:r>
              <a:rPr lang="en-US" dirty="0"/>
              <a:t>REST API and HTTP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F5921FC-FA36-1B41-9D7B-BB605CC906A1}"/>
              </a:ext>
            </a:extLst>
          </p:cNvPr>
          <p:cNvSpPr/>
          <p:nvPr/>
        </p:nvSpPr>
        <p:spPr>
          <a:xfrm>
            <a:off x="3255332" y="2286000"/>
            <a:ext cx="5943600" cy="3505200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ardrop 8">
            <a:extLst>
              <a:ext uri="{FF2B5EF4-FFF2-40B4-BE49-F238E27FC236}">
                <a16:creationId xmlns:a16="http://schemas.microsoft.com/office/drawing/2014/main" id="{1F7015F4-26C3-C042-AB0C-4F09E2B15115}"/>
              </a:ext>
            </a:extLst>
          </p:cNvPr>
          <p:cNvSpPr/>
          <p:nvPr/>
        </p:nvSpPr>
        <p:spPr>
          <a:xfrm>
            <a:off x="3623733" y="3429001"/>
            <a:ext cx="1930400" cy="161499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SOAP API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AE092FC9-3707-2747-8186-993E3455C407}"/>
              </a:ext>
            </a:extLst>
          </p:cNvPr>
          <p:cNvSpPr/>
          <p:nvPr/>
        </p:nvSpPr>
        <p:spPr>
          <a:xfrm>
            <a:off x="6095999" y="3429000"/>
            <a:ext cx="2065867" cy="1554651"/>
          </a:xfrm>
          <a:prstGeom prst="teardrop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API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EEDD7-F24F-DB45-8905-C1299CB0CB40}"/>
              </a:ext>
            </a:extLst>
          </p:cNvPr>
          <p:cNvSpPr txBox="1"/>
          <p:nvPr/>
        </p:nvSpPr>
        <p:spPr>
          <a:xfrm>
            <a:off x="5719133" y="2772345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WEB API</a:t>
            </a:r>
            <a:endParaRPr lang="en-US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77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9" grpId="0" animBg="1"/>
      <p:bldP spid="16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9" y="2212975"/>
            <a:ext cx="5078396" cy="2432051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HTTP Methods Used for REST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C0259-5756-254F-B0CF-EA947437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8086"/>
            <a:ext cx="6095999" cy="5819056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B8B2C4-8F76-3249-B6C7-FA24CB2424F4}"/>
              </a:ext>
            </a:extLst>
          </p:cNvPr>
          <p:cNvGrpSpPr/>
          <p:nvPr/>
        </p:nvGrpSpPr>
        <p:grpSpPr>
          <a:xfrm>
            <a:off x="11115682" y="79375"/>
            <a:ext cx="563560" cy="647444"/>
            <a:chOff x="2235200" y="1358900"/>
            <a:chExt cx="757238" cy="86995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C9D209-9415-E542-9CEA-2A9BD128C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138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DE3FF6-65F0-D74D-9237-AE856E28D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363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991B00C-AF8B-4E49-88C1-1BD11B030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75" y="1643063"/>
              <a:ext cx="46038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E4FCBB-C822-7F4B-B417-CEF64F237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1379538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9916690-42C8-194A-B7E5-F898E6556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1379538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06B8978-B302-5F42-9F15-3CB1EE38E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8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EC0F355-587E-7946-B7D2-2C86C19E2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1643063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A8C5BB-36F0-8E45-94CC-83E13BB75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13" y="1624013"/>
              <a:ext cx="63500" cy="103188"/>
            </a:xfrm>
            <a:custGeom>
              <a:avLst/>
              <a:gdLst>
                <a:gd name="T0" fmla="*/ 81 w 98"/>
                <a:gd name="T1" fmla="*/ 126 h 159"/>
                <a:gd name="T2" fmla="*/ 66 w 98"/>
                <a:gd name="T3" fmla="*/ 126 h 159"/>
                <a:gd name="T4" fmla="*/ 66 w 98"/>
                <a:gd name="T5" fmla="*/ 16 h 159"/>
                <a:gd name="T6" fmla="*/ 66 w 98"/>
                <a:gd name="T7" fmla="*/ 16 h 159"/>
                <a:gd name="T8" fmla="*/ 50 w 98"/>
                <a:gd name="T9" fmla="*/ 0 h 159"/>
                <a:gd name="T10" fmla="*/ 19 w 98"/>
                <a:gd name="T11" fmla="*/ 0 h 159"/>
                <a:gd name="T12" fmla="*/ 2 w 98"/>
                <a:gd name="T13" fmla="*/ 16 h 159"/>
                <a:gd name="T14" fmla="*/ 19 w 98"/>
                <a:gd name="T15" fmla="*/ 33 h 159"/>
                <a:gd name="T16" fmla="*/ 33 w 98"/>
                <a:gd name="T17" fmla="*/ 33 h 159"/>
                <a:gd name="T18" fmla="*/ 33 w 98"/>
                <a:gd name="T19" fmla="*/ 126 h 159"/>
                <a:gd name="T20" fmla="*/ 17 w 98"/>
                <a:gd name="T21" fmla="*/ 126 h 159"/>
                <a:gd name="T22" fmla="*/ 0 w 98"/>
                <a:gd name="T23" fmla="*/ 143 h 159"/>
                <a:gd name="T24" fmla="*/ 17 w 98"/>
                <a:gd name="T25" fmla="*/ 159 h 159"/>
                <a:gd name="T26" fmla="*/ 81 w 98"/>
                <a:gd name="T27" fmla="*/ 159 h 159"/>
                <a:gd name="T28" fmla="*/ 98 w 98"/>
                <a:gd name="T29" fmla="*/ 143 h 159"/>
                <a:gd name="T30" fmla="*/ 81 w 98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5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2EDA101-66B2-6B40-BD4A-ABC286888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8238" y="1622425"/>
              <a:ext cx="87313" cy="106363"/>
            </a:xfrm>
            <a:custGeom>
              <a:avLst/>
              <a:gdLst>
                <a:gd name="T0" fmla="*/ 67 w 135"/>
                <a:gd name="T1" fmla="*/ 0 h 163"/>
                <a:gd name="T2" fmla="*/ 0 w 135"/>
                <a:gd name="T3" fmla="*/ 82 h 163"/>
                <a:gd name="T4" fmla="*/ 67 w 135"/>
                <a:gd name="T5" fmla="*/ 163 h 163"/>
                <a:gd name="T6" fmla="*/ 135 w 135"/>
                <a:gd name="T7" fmla="*/ 82 h 163"/>
                <a:gd name="T8" fmla="*/ 67 w 135"/>
                <a:gd name="T9" fmla="*/ 0 h 163"/>
                <a:gd name="T10" fmla="*/ 67 w 135"/>
                <a:gd name="T11" fmla="*/ 130 h 163"/>
                <a:gd name="T12" fmla="*/ 33 w 135"/>
                <a:gd name="T13" fmla="*/ 82 h 163"/>
                <a:gd name="T14" fmla="*/ 67 w 135"/>
                <a:gd name="T15" fmla="*/ 33 h 163"/>
                <a:gd name="T16" fmla="*/ 102 w 135"/>
                <a:gd name="T17" fmla="*/ 82 h 163"/>
                <a:gd name="T18" fmla="*/ 67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7" y="0"/>
                  </a:move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ubicBezTo>
                    <a:pt x="104" y="163"/>
                    <a:pt x="135" y="127"/>
                    <a:pt x="135" y="82"/>
                  </a:cubicBezTo>
                  <a:cubicBezTo>
                    <a:pt x="135" y="37"/>
                    <a:pt x="104" y="0"/>
                    <a:pt x="67" y="0"/>
                  </a:cubicBezTo>
                  <a:close/>
                  <a:moveTo>
                    <a:pt x="67" y="130"/>
                  </a:moveTo>
                  <a:cubicBezTo>
                    <a:pt x="48" y="130"/>
                    <a:pt x="33" y="108"/>
                    <a:pt x="33" y="82"/>
                  </a:cubicBezTo>
                  <a:cubicBezTo>
                    <a:pt x="33" y="55"/>
                    <a:pt x="48" y="33"/>
                    <a:pt x="67" y="33"/>
                  </a:cubicBez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96F24D8-7F62-B84F-B07F-E2F01C04D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00" y="1624013"/>
              <a:ext cx="61913" cy="103188"/>
            </a:xfrm>
            <a:custGeom>
              <a:avLst/>
              <a:gdLst>
                <a:gd name="T0" fmla="*/ 81 w 97"/>
                <a:gd name="T1" fmla="*/ 126 h 159"/>
                <a:gd name="T2" fmla="*/ 66 w 97"/>
                <a:gd name="T3" fmla="*/ 126 h 159"/>
                <a:gd name="T4" fmla="*/ 66 w 97"/>
                <a:gd name="T5" fmla="*/ 16 h 159"/>
                <a:gd name="T6" fmla="*/ 66 w 97"/>
                <a:gd name="T7" fmla="*/ 16 h 159"/>
                <a:gd name="T8" fmla="*/ 49 w 97"/>
                <a:gd name="T9" fmla="*/ 0 h 159"/>
                <a:gd name="T10" fmla="*/ 19 w 97"/>
                <a:gd name="T11" fmla="*/ 0 h 159"/>
                <a:gd name="T12" fmla="*/ 2 w 97"/>
                <a:gd name="T13" fmla="*/ 16 h 159"/>
                <a:gd name="T14" fmla="*/ 19 w 97"/>
                <a:gd name="T15" fmla="*/ 33 h 159"/>
                <a:gd name="T16" fmla="*/ 33 w 97"/>
                <a:gd name="T17" fmla="*/ 33 h 159"/>
                <a:gd name="T18" fmla="*/ 33 w 97"/>
                <a:gd name="T19" fmla="*/ 126 h 159"/>
                <a:gd name="T20" fmla="*/ 17 w 97"/>
                <a:gd name="T21" fmla="*/ 126 h 159"/>
                <a:gd name="T22" fmla="*/ 0 w 97"/>
                <a:gd name="T23" fmla="*/ 143 h 159"/>
                <a:gd name="T24" fmla="*/ 17 w 97"/>
                <a:gd name="T25" fmla="*/ 159 h 159"/>
                <a:gd name="T26" fmla="*/ 81 w 97"/>
                <a:gd name="T27" fmla="*/ 159 h 159"/>
                <a:gd name="T28" fmla="*/ 97 w 97"/>
                <a:gd name="T29" fmla="*/ 143 h 159"/>
                <a:gd name="T30" fmla="*/ 81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5CADC35-B611-B34F-BBC3-C47B0DEC7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1497013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2E3965F-AB56-8C43-A9F5-0993DCB2B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925" y="1497013"/>
              <a:ext cx="63500" cy="103188"/>
            </a:xfrm>
            <a:custGeom>
              <a:avLst/>
              <a:gdLst>
                <a:gd name="T0" fmla="*/ 81 w 98"/>
                <a:gd name="T1" fmla="*/ 126 h 159"/>
                <a:gd name="T2" fmla="*/ 66 w 98"/>
                <a:gd name="T3" fmla="*/ 126 h 159"/>
                <a:gd name="T4" fmla="*/ 66 w 98"/>
                <a:gd name="T5" fmla="*/ 16 h 159"/>
                <a:gd name="T6" fmla="*/ 66 w 98"/>
                <a:gd name="T7" fmla="*/ 16 h 159"/>
                <a:gd name="T8" fmla="*/ 50 w 98"/>
                <a:gd name="T9" fmla="*/ 0 h 159"/>
                <a:gd name="T10" fmla="*/ 19 w 98"/>
                <a:gd name="T11" fmla="*/ 0 h 159"/>
                <a:gd name="T12" fmla="*/ 2 w 98"/>
                <a:gd name="T13" fmla="*/ 16 h 159"/>
                <a:gd name="T14" fmla="*/ 19 w 98"/>
                <a:gd name="T15" fmla="*/ 33 h 159"/>
                <a:gd name="T16" fmla="*/ 33 w 98"/>
                <a:gd name="T17" fmla="*/ 33 h 159"/>
                <a:gd name="T18" fmla="*/ 33 w 98"/>
                <a:gd name="T19" fmla="*/ 126 h 159"/>
                <a:gd name="T20" fmla="*/ 17 w 98"/>
                <a:gd name="T21" fmla="*/ 126 h 159"/>
                <a:gd name="T22" fmla="*/ 0 w 98"/>
                <a:gd name="T23" fmla="*/ 143 h 159"/>
                <a:gd name="T24" fmla="*/ 17 w 98"/>
                <a:gd name="T25" fmla="*/ 159 h 159"/>
                <a:gd name="T26" fmla="*/ 81 w 98"/>
                <a:gd name="T27" fmla="*/ 159 h 159"/>
                <a:gd name="T28" fmla="*/ 98 w 98"/>
                <a:gd name="T29" fmla="*/ 143 h 159"/>
                <a:gd name="T30" fmla="*/ 81 w 98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5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C0644B-621A-9047-832B-72059A4B1D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8725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0" y="0"/>
                    <a:pt x="0" y="36"/>
                    <a:pt x="0" y="81"/>
                  </a:cubicBezTo>
                  <a:cubicBezTo>
                    <a:pt x="0" y="126"/>
                    <a:pt x="30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1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6" y="33"/>
                    <a:pt x="102" y="55"/>
                    <a:pt x="102" y="81"/>
                  </a:cubicBezTo>
                  <a:cubicBezTo>
                    <a:pt x="102" y="108"/>
                    <a:pt x="86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09582D6-4339-BD4B-8F3E-141B94701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150" y="1497013"/>
              <a:ext cx="63500" cy="103188"/>
            </a:xfrm>
            <a:custGeom>
              <a:avLst/>
              <a:gdLst>
                <a:gd name="T0" fmla="*/ 66 w 98"/>
                <a:gd name="T1" fmla="*/ 16 h 159"/>
                <a:gd name="T2" fmla="*/ 66 w 98"/>
                <a:gd name="T3" fmla="*/ 16 h 159"/>
                <a:gd name="T4" fmla="*/ 49 w 98"/>
                <a:gd name="T5" fmla="*/ 0 h 159"/>
                <a:gd name="T6" fmla="*/ 19 w 98"/>
                <a:gd name="T7" fmla="*/ 0 h 159"/>
                <a:gd name="T8" fmla="*/ 2 w 98"/>
                <a:gd name="T9" fmla="*/ 16 h 159"/>
                <a:gd name="T10" fmla="*/ 19 w 98"/>
                <a:gd name="T11" fmla="*/ 33 h 159"/>
                <a:gd name="T12" fmla="*/ 33 w 98"/>
                <a:gd name="T13" fmla="*/ 33 h 159"/>
                <a:gd name="T14" fmla="*/ 33 w 98"/>
                <a:gd name="T15" fmla="*/ 126 h 159"/>
                <a:gd name="T16" fmla="*/ 17 w 98"/>
                <a:gd name="T17" fmla="*/ 126 h 159"/>
                <a:gd name="T18" fmla="*/ 0 w 98"/>
                <a:gd name="T19" fmla="*/ 143 h 159"/>
                <a:gd name="T20" fmla="*/ 17 w 98"/>
                <a:gd name="T21" fmla="*/ 159 h 159"/>
                <a:gd name="T22" fmla="*/ 81 w 98"/>
                <a:gd name="T23" fmla="*/ 159 h 159"/>
                <a:gd name="T24" fmla="*/ 98 w 98"/>
                <a:gd name="T25" fmla="*/ 143 h 159"/>
                <a:gd name="T26" fmla="*/ 81 w 98"/>
                <a:gd name="T27" fmla="*/ 126 h 159"/>
                <a:gd name="T28" fmla="*/ 66 w 98"/>
                <a:gd name="T29" fmla="*/ 126 h 159"/>
                <a:gd name="T30" fmla="*/ 66 w 98"/>
                <a:gd name="T31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66" y="16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FFF318-46DD-C548-908D-60123544E7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3" y="1358900"/>
              <a:ext cx="87313" cy="104775"/>
            </a:xfrm>
            <a:custGeom>
              <a:avLst/>
              <a:gdLst>
                <a:gd name="T0" fmla="*/ 67 w 135"/>
                <a:gd name="T1" fmla="*/ 163 h 163"/>
                <a:gd name="T2" fmla="*/ 135 w 135"/>
                <a:gd name="T3" fmla="*/ 82 h 163"/>
                <a:gd name="T4" fmla="*/ 67 w 135"/>
                <a:gd name="T5" fmla="*/ 0 h 163"/>
                <a:gd name="T6" fmla="*/ 0 w 135"/>
                <a:gd name="T7" fmla="*/ 82 h 163"/>
                <a:gd name="T8" fmla="*/ 67 w 135"/>
                <a:gd name="T9" fmla="*/ 163 h 163"/>
                <a:gd name="T10" fmla="*/ 67 w 135"/>
                <a:gd name="T11" fmla="*/ 33 h 163"/>
                <a:gd name="T12" fmla="*/ 102 w 135"/>
                <a:gd name="T13" fmla="*/ 82 h 163"/>
                <a:gd name="T14" fmla="*/ 67 w 135"/>
                <a:gd name="T15" fmla="*/ 130 h 163"/>
                <a:gd name="T16" fmla="*/ 33 w 135"/>
                <a:gd name="T17" fmla="*/ 82 h 163"/>
                <a:gd name="T18" fmla="*/ 67 w 135"/>
                <a:gd name="T19" fmla="*/ 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7" y="163"/>
                  </a:moveTo>
                  <a:cubicBezTo>
                    <a:pt x="104" y="163"/>
                    <a:pt x="135" y="127"/>
                    <a:pt x="135" y="82"/>
                  </a:cubicBezTo>
                  <a:cubicBezTo>
                    <a:pt x="135" y="37"/>
                    <a:pt x="104" y="0"/>
                    <a:pt x="67" y="0"/>
                  </a:cubicBez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lose/>
                  <a:moveTo>
                    <a:pt x="67" y="33"/>
                  </a:move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ubicBezTo>
                    <a:pt x="48" y="130"/>
                    <a:pt x="33" y="108"/>
                    <a:pt x="33" y="82"/>
                  </a:cubicBezTo>
                  <a:cubicBezTo>
                    <a:pt x="33" y="55"/>
                    <a:pt x="48" y="33"/>
                    <a:pt x="67" y="33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8BA132-194E-164A-890B-12845E61F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360488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5449748-4833-1A44-A241-BC5CE771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360488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34448AC-D079-BF47-B69C-6D4804CF9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9225" y="1358900"/>
              <a:ext cx="87313" cy="104775"/>
            </a:xfrm>
            <a:custGeom>
              <a:avLst/>
              <a:gdLst>
                <a:gd name="T0" fmla="*/ 135 w 135"/>
                <a:gd name="T1" fmla="*/ 82 h 163"/>
                <a:gd name="T2" fmla="*/ 67 w 135"/>
                <a:gd name="T3" fmla="*/ 0 h 163"/>
                <a:gd name="T4" fmla="*/ 0 w 135"/>
                <a:gd name="T5" fmla="*/ 82 h 163"/>
                <a:gd name="T6" fmla="*/ 67 w 135"/>
                <a:gd name="T7" fmla="*/ 163 h 163"/>
                <a:gd name="T8" fmla="*/ 135 w 135"/>
                <a:gd name="T9" fmla="*/ 82 h 163"/>
                <a:gd name="T10" fmla="*/ 33 w 135"/>
                <a:gd name="T11" fmla="*/ 82 h 163"/>
                <a:gd name="T12" fmla="*/ 67 w 135"/>
                <a:gd name="T13" fmla="*/ 33 h 163"/>
                <a:gd name="T14" fmla="*/ 102 w 135"/>
                <a:gd name="T15" fmla="*/ 82 h 163"/>
                <a:gd name="T16" fmla="*/ 67 w 135"/>
                <a:gd name="T17" fmla="*/ 130 h 163"/>
                <a:gd name="T18" fmla="*/ 33 w 135"/>
                <a:gd name="T19" fmla="*/ 8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135" y="82"/>
                  </a:moveTo>
                  <a:cubicBezTo>
                    <a:pt x="135" y="37"/>
                    <a:pt x="105" y="0"/>
                    <a:pt x="67" y="0"/>
                  </a:cubicBez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ubicBezTo>
                    <a:pt x="105" y="163"/>
                    <a:pt x="135" y="127"/>
                    <a:pt x="135" y="82"/>
                  </a:cubicBezTo>
                  <a:close/>
                  <a:moveTo>
                    <a:pt x="33" y="82"/>
                  </a:moveTo>
                  <a:cubicBezTo>
                    <a:pt x="33" y="55"/>
                    <a:pt x="49" y="33"/>
                    <a:pt x="67" y="33"/>
                  </a:cubicBez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ubicBezTo>
                    <a:pt x="49" y="130"/>
                    <a:pt x="33" y="108"/>
                    <a:pt x="33" y="82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2C37E9E-9136-6143-87D3-F7AF7314B8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3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4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1" y="0"/>
                    <a:pt x="0" y="36"/>
                    <a:pt x="0" y="81"/>
                  </a:cubicBezTo>
                  <a:cubicBezTo>
                    <a:pt x="0" y="126"/>
                    <a:pt x="31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4" y="108"/>
                    <a:pt x="34" y="81"/>
                  </a:cubicBezTo>
                  <a:cubicBezTo>
                    <a:pt x="34" y="55"/>
                    <a:pt x="49" y="33"/>
                    <a:pt x="68" y="33"/>
                  </a:cubicBezTo>
                  <a:cubicBezTo>
                    <a:pt x="87" y="33"/>
                    <a:pt x="102" y="55"/>
                    <a:pt x="102" y="81"/>
                  </a:cubicBezTo>
                  <a:cubicBezTo>
                    <a:pt x="102" y="108"/>
                    <a:pt x="87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26BFDD9-C55A-6645-97C0-C77D89520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7813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0" y="0"/>
                    <a:pt x="0" y="36"/>
                    <a:pt x="0" y="81"/>
                  </a:cubicBezTo>
                  <a:cubicBezTo>
                    <a:pt x="0" y="126"/>
                    <a:pt x="30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1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6" y="33"/>
                    <a:pt x="102" y="55"/>
                    <a:pt x="102" y="81"/>
                  </a:cubicBezTo>
                  <a:cubicBezTo>
                    <a:pt x="102" y="108"/>
                    <a:pt x="86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82B7DC7-910D-F34D-8C42-0C0D9B822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1450" y="1622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2 h 163"/>
                <a:gd name="T4" fmla="*/ 68 w 135"/>
                <a:gd name="T5" fmla="*/ 163 h 163"/>
                <a:gd name="T6" fmla="*/ 135 w 135"/>
                <a:gd name="T7" fmla="*/ 82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2 h 163"/>
                <a:gd name="T14" fmla="*/ 68 w 135"/>
                <a:gd name="T15" fmla="*/ 33 h 163"/>
                <a:gd name="T16" fmla="*/ 102 w 135"/>
                <a:gd name="T17" fmla="*/ 82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1" y="0"/>
                    <a:pt x="0" y="37"/>
                    <a:pt x="0" y="82"/>
                  </a:cubicBezTo>
                  <a:cubicBezTo>
                    <a:pt x="0" y="127"/>
                    <a:pt x="31" y="163"/>
                    <a:pt x="68" y="163"/>
                  </a:cubicBezTo>
                  <a:cubicBezTo>
                    <a:pt x="105" y="163"/>
                    <a:pt x="135" y="127"/>
                    <a:pt x="135" y="82"/>
                  </a:cubicBezTo>
                  <a:cubicBezTo>
                    <a:pt x="135" y="37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2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7" y="33"/>
                    <a:pt x="102" y="55"/>
                    <a:pt x="102" y="82"/>
                  </a:cubicBezTo>
                  <a:cubicBezTo>
                    <a:pt x="102" y="108"/>
                    <a:pt x="87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21AC810-5CB1-7643-B230-D8A451FD0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1855788"/>
              <a:ext cx="657225" cy="373063"/>
            </a:xfrm>
            <a:custGeom>
              <a:avLst/>
              <a:gdLst>
                <a:gd name="T0" fmla="*/ 652 w 1014"/>
                <a:gd name="T1" fmla="*/ 362 h 573"/>
                <a:gd name="T2" fmla="*/ 1014 w 1014"/>
                <a:gd name="T3" fmla="*/ 0 h 573"/>
                <a:gd name="T4" fmla="*/ 0 w 1014"/>
                <a:gd name="T5" fmla="*/ 0 h 573"/>
                <a:gd name="T6" fmla="*/ 362 w 1014"/>
                <a:gd name="T7" fmla="*/ 362 h 573"/>
                <a:gd name="T8" fmla="*/ 411 w 1014"/>
                <a:gd name="T9" fmla="*/ 480 h 573"/>
                <a:gd name="T10" fmla="*/ 411 w 1014"/>
                <a:gd name="T11" fmla="*/ 566 h 573"/>
                <a:gd name="T12" fmla="*/ 507 w 1014"/>
                <a:gd name="T13" fmla="*/ 573 h 573"/>
                <a:gd name="T14" fmla="*/ 603 w 1014"/>
                <a:gd name="T15" fmla="*/ 566 h 573"/>
                <a:gd name="T16" fmla="*/ 603 w 1014"/>
                <a:gd name="T17" fmla="*/ 480 h 573"/>
                <a:gd name="T18" fmla="*/ 652 w 1014"/>
                <a:gd name="T19" fmla="*/ 36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4" h="573">
                  <a:moveTo>
                    <a:pt x="652" y="362"/>
                  </a:moveTo>
                  <a:cubicBezTo>
                    <a:pt x="1014" y="0"/>
                    <a:pt x="1014" y="0"/>
                    <a:pt x="10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2" y="362"/>
                    <a:pt x="362" y="362"/>
                    <a:pt x="362" y="362"/>
                  </a:cubicBezTo>
                  <a:cubicBezTo>
                    <a:pt x="393" y="393"/>
                    <a:pt x="411" y="436"/>
                    <a:pt x="411" y="480"/>
                  </a:cubicBezTo>
                  <a:cubicBezTo>
                    <a:pt x="411" y="566"/>
                    <a:pt x="411" y="566"/>
                    <a:pt x="411" y="566"/>
                  </a:cubicBezTo>
                  <a:cubicBezTo>
                    <a:pt x="443" y="571"/>
                    <a:pt x="475" y="573"/>
                    <a:pt x="507" y="573"/>
                  </a:cubicBezTo>
                  <a:cubicBezTo>
                    <a:pt x="540" y="573"/>
                    <a:pt x="572" y="571"/>
                    <a:pt x="603" y="566"/>
                  </a:cubicBezTo>
                  <a:cubicBezTo>
                    <a:pt x="603" y="480"/>
                    <a:pt x="603" y="480"/>
                    <a:pt x="603" y="480"/>
                  </a:cubicBezTo>
                  <a:cubicBezTo>
                    <a:pt x="603" y="436"/>
                    <a:pt x="621" y="393"/>
                    <a:pt x="652" y="362"/>
                  </a:cubicBezTo>
                  <a:close/>
                </a:path>
              </a:pathLst>
            </a:custGeom>
            <a:solidFill>
              <a:srgbClr val="08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1CF95C4-62EC-9449-9A0A-08EC1964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1760538"/>
              <a:ext cx="757238" cy="95250"/>
            </a:xfrm>
            <a:custGeom>
              <a:avLst/>
              <a:gdLst>
                <a:gd name="T0" fmla="*/ 93 w 1171"/>
                <a:gd name="T1" fmla="*/ 74 h 146"/>
                <a:gd name="T2" fmla="*/ 1077 w 1171"/>
                <a:gd name="T3" fmla="*/ 74 h 146"/>
                <a:gd name="T4" fmla="*/ 1102 w 1171"/>
                <a:gd name="T5" fmla="*/ 135 h 146"/>
                <a:gd name="T6" fmla="*/ 1092 w 1171"/>
                <a:gd name="T7" fmla="*/ 146 h 146"/>
                <a:gd name="T8" fmla="*/ 1097 w 1171"/>
                <a:gd name="T9" fmla="*/ 146 h 146"/>
                <a:gd name="T10" fmla="*/ 1171 w 1171"/>
                <a:gd name="T11" fmla="*/ 73 h 146"/>
                <a:gd name="T12" fmla="*/ 1171 w 1171"/>
                <a:gd name="T13" fmla="*/ 73 h 146"/>
                <a:gd name="T14" fmla="*/ 1097 w 1171"/>
                <a:gd name="T15" fmla="*/ 0 h 146"/>
                <a:gd name="T16" fmla="*/ 73 w 1171"/>
                <a:gd name="T17" fmla="*/ 0 h 146"/>
                <a:gd name="T18" fmla="*/ 0 w 1171"/>
                <a:gd name="T19" fmla="*/ 73 h 146"/>
                <a:gd name="T20" fmla="*/ 0 w 1171"/>
                <a:gd name="T21" fmla="*/ 73 h 146"/>
                <a:gd name="T22" fmla="*/ 73 w 1171"/>
                <a:gd name="T23" fmla="*/ 146 h 146"/>
                <a:gd name="T24" fmla="*/ 78 w 1171"/>
                <a:gd name="T25" fmla="*/ 146 h 146"/>
                <a:gd name="T26" fmla="*/ 68 w 1171"/>
                <a:gd name="T27" fmla="*/ 135 h 146"/>
                <a:gd name="T28" fmla="*/ 93 w 1171"/>
                <a:gd name="T29" fmla="*/ 7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1" h="146">
                  <a:moveTo>
                    <a:pt x="93" y="74"/>
                  </a:moveTo>
                  <a:cubicBezTo>
                    <a:pt x="1077" y="74"/>
                    <a:pt x="1077" y="74"/>
                    <a:pt x="1077" y="74"/>
                  </a:cubicBezTo>
                  <a:cubicBezTo>
                    <a:pt x="1109" y="74"/>
                    <a:pt x="1125" y="113"/>
                    <a:pt x="1102" y="135"/>
                  </a:cubicBezTo>
                  <a:cubicBezTo>
                    <a:pt x="1092" y="146"/>
                    <a:pt x="1092" y="146"/>
                    <a:pt x="1092" y="146"/>
                  </a:cubicBezTo>
                  <a:cubicBezTo>
                    <a:pt x="1097" y="146"/>
                    <a:pt x="1097" y="146"/>
                    <a:pt x="1097" y="146"/>
                  </a:cubicBezTo>
                  <a:cubicBezTo>
                    <a:pt x="1138" y="146"/>
                    <a:pt x="1171" y="113"/>
                    <a:pt x="1171" y="73"/>
                  </a:cubicBezTo>
                  <a:cubicBezTo>
                    <a:pt x="1171" y="73"/>
                    <a:pt x="1171" y="73"/>
                    <a:pt x="1171" y="73"/>
                  </a:cubicBezTo>
                  <a:cubicBezTo>
                    <a:pt x="1171" y="32"/>
                    <a:pt x="1138" y="0"/>
                    <a:pt x="109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2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45" y="113"/>
                    <a:pt x="61" y="74"/>
                    <a:pt x="93" y="74"/>
                  </a:cubicBezTo>
                  <a:close/>
                </a:path>
              </a:pathLst>
            </a:custGeom>
            <a:solidFill>
              <a:srgbClr val="122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7FD35AF-F5F9-6A46-ABF9-67C2FEC4A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" y="1809750"/>
              <a:ext cx="700088" cy="46038"/>
            </a:xfrm>
            <a:custGeom>
              <a:avLst/>
              <a:gdLst>
                <a:gd name="T0" fmla="*/ 1057 w 1080"/>
                <a:gd name="T1" fmla="*/ 61 h 72"/>
                <a:gd name="T2" fmla="*/ 1032 w 1080"/>
                <a:gd name="T3" fmla="*/ 0 h 72"/>
                <a:gd name="T4" fmla="*/ 48 w 1080"/>
                <a:gd name="T5" fmla="*/ 0 h 72"/>
                <a:gd name="T6" fmla="*/ 23 w 1080"/>
                <a:gd name="T7" fmla="*/ 61 h 72"/>
                <a:gd name="T8" fmla="*/ 33 w 1080"/>
                <a:gd name="T9" fmla="*/ 72 h 72"/>
                <a:gd name="T10" fmla="*/ 1047 w 1080"/>
                <a:gd name="T11" fmla="*/ 72 h 72"/>
                <a:gd name="T12" fmla="*/ 1057 w 1080"/>
                <a:gd name="T13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0" h="72">
                  <a:moveTo>
                    <a:pt x="1057" y="61"/>
                  </a:moveTo>
                  <a:cubicBezTo>
                    <a:pt x="1080" y="39"/>
                    <a:pt x="1064" y="0"/>
                    <a:pt x="103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6" y="0"/>
                    <a:pt x="0" y="39"/>
                    <a:pt x="23" y="61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1047" y="72"/>
                    <a:pt x="1047" y="72"/>
                    <a:pt x="1047" y="72"/>
                  </a:cubicBezTo>
                  <a:lnTo>
                    <a:pt x="1057" y="61"/>
                  </a:lnTo>
                  <a:close/>
                </a:path>
              </a:pathLst>
            </a:custGeom>
            <a:solidFill>
              <a:srgbClr val="122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0BB10F6-0A7E-4949-AAF9-41CAE400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938" y="1884363"/>
              <a:ext cx="130175" cy="204788"/>
            </a:xfrm>
            <a:custGeom>
              <a:avLst/>
              <a:gdLst>
                <a:gd name="T0" fmla="*/ 190 w 199"/>
                <a:gd name="T1" fmla="*/ 201 h 315"/>
                <a:gd name="T2" fmla="*/ 157 w 199"/>
                <a:gd name="T3" fmla="*/ 201 h 315"/>
                <a:gd name="T4" fmla="*/ 124 w 199"/>
                <a:gd name="T5" fmla="*/ 234 h 315"/>
                <a:gd name="T6" fmla="*/ 124 w 199"/>
                <a:gd name="T7" fmla="*/ 23 h 315"/>
                <a:gd name="T8" fmla="*/ 100 w 199"/>
                <a:gd name="T9" fmla="*/ 0 h 315"/>
                <a:gd name="T10" fmla="*/ 76 w 199"/>
                <a:gd name="T11" fmla="*/ 23 h 315"/>
                <a:gd name="T12" fmla="*/ 76 w 199"/>
                <a:gd name="T13" fmla="*/ 234 h 315"/>
                <a:gd name="T14" fmla="*/ 43 w 199"/>
                <a:gd name="T15" fmla="*/ 201 h 315"/>
                <a:gd name="T16" fmla="*/ 10 w 199"/>
                <a:gd name="T17" fmla="*/ 201 h 315"/>
                <a:gd name="T18" fmla="*/ 10 w 199"/>
                <a:gd name="T19" fmla="*/ 234 h 315"/>
                <a:gd name="T20" fmla="*/ 83 w 199"/>
                <a:gd name="T21" fmla="*/ 308 h 315"/>
                <a:gd name="T22" fmla="*/ 85 w 199"/>
                <a:gd name="T23" fmla="*/ 309 h 315"/>
                <a:gd name="T24" fmla="*/ 85 w 199"/>
                <a:gd name="T25" fmla="*/ 310 h 315"/>
                <a:gd name="T26" fmla="*/ 87 w 199"/>
                <a:gd name="T27" fmla="*/ 311 h 315"/>
                <a:gd name="T28" fmla="*/ 87 w 199"/>
                <a:gd name="T29" fmla="*/ 311 h 315"/>
                <a:gd name="T30" fmla="*/ 89 w 199"/>
                <a:gd name="T31" fmla="*/ 312 h 315"/>
                <a:gd name="T32" fmla="*/ 89 w 199"/>
                <a:gd name="T33" fmla="*/ 312 h 315"/>
                <a:gd name="T34" fmla="*/ 91 w 199"/>
                <a:gd name="T35" fmla="*/ 313 h 315"/>
                <a:gd name="T36" fmla="*/ 91 w 199"/>
                <a:gd name="T37" fmla="*/ 313 h 315"/>
                <a:gd name="T38" fmla="*/ 93 w 199"/>
                <a:gd name="T39" fmla="*/ 314 h 315"/>
                <a:gd name="T40" fmla="*/ 93 w 199"/>
                <a:gd name="T41" fmla="*/ 314 h 315"/>
                <a:gd name="T42" fmla="*/ 95 w 199"/>
                <a:gd name="T43" fmla="*/ 314 h 315"/>
                <a:gd name="T44" fmla="*/ 96 w 199"/>
                <a:gd name="T45" fmla="*/ 314 h 315"/>
                <a:gd name="T46" fmla="*/ 98 w 199"/>
                <a:gd name="T47" fmla="*/ 315 h 315"/>
                <a:gd name="T48" fmla="*/ 100 w 199"/>
                <a:gd name="T49" fmla="*/ 315 h 315"/>
                <a:gd name="T50" fmla="*/ 100 w 199"/>
                <a:gd name="T51" fmla="*/ 315 h 315"/>
                <a:gd name="T52" fmla="*/ 102 w 199"/>
                <a:gd name="T53" fmla="*/ 315 h 315"/>
                <a:gd name="T54" fmla="*/ 104 w 199"/>
                <a:gd name="T55" fmla="*/ 314 h 315"/>
                <a:gd name="T56" fmla="*/ 105 w 199"/>
                <a:gd name="T57" fmla="*/ 314 h 315"/>
                <a:gd name="T58" fmla="*/ 107 w 199"/>
                <a:gd name="T59" fmla="*/ 314 h 315"/>
                <a:gd name="T60" fmla="*/ 107 w 199"/>
                <a:gd name="T61" fmla="*/ 314 h 315"/>
                <a:gd name="T62" fmla="*/ 109 w 199"/>
                <a:gd name="T63" fmla="*/ 313 h 315"/>
                <a:gd name="T64" fmla="*/ 109 w 199"/>
                <a:gd name="T65" fmla="*/ 313 h 315"/>
                <a:gd name="T66" fmla="*/ 111 w 199"/>
                <a:gd name="T67" fmla="*/ 312 h 315"/>
                <a:gd name="T68" fmla="*/ 111 w 199"/>
                <a:gd name="T69" fmla="*/ 312 h 315"/>
                <a:gd name="T70" fmla="*/ 113 w 199"/>
                <a:gd name="T71" fmla="*/ 311 h 315"/>
                <a:gd name="T72" fmla="*/ 113 w 199"/>
                <a:gd name="T73" fmla="*/ 311 h 315"/>
                <a:gd name="T74" fmla="*/ 115 w 199"/>
                <a:gd name="T75" fmla="*/ 310 h 315"/>
                <a:gd name="T76" fmla="*/ 115 w 199"/>
                <a:gd name="T77" fmla="*/ 309 h 315"/>
                <a:gd name="T78" fmla="*/ 117 w 199"/>
                <a:gd name="T79" fmla="*/ 308 h 315"/>
                <a:gd name="T80" fmla="*/ 190 w 199"/>
                <a:gd name="T81" fmla="*/ 234 h 315"/>
                <a:gd name="T82" fmla="*/ 190 w 199"/>
                <a:gd name="T83" fmla="*/ 20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315">
                  <a:moveTo>
                    <a:pt x="190" y="201"/>
                  </a:moveTo>
                  <a:cubicBezTo>
                    <a:pt x="181" y="191"/>
                    <a:pt x="166" y="191"/>
                    <a:pt x="157" y="201"/>
                  </a:cubicBezTo>
                  <a:cubicBezTo>
                    <a:pt x="124" y="234"/>
                    <a:pt x="124" y="234"/>
                    <a:pt x="124" y="23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0"/>
                    <a:pt x="113" y="0"/>
                    <a:pt x="100" y="0"/>
                  </a:cubicBezTo>
                  <a:cubicBezTo>
                    <a:pt x="87" y="0"/>
                    <a:pt x="76" y="10"/>
                    <a:pt x="76" y="2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34" y="191"/>
                    <a:pt x="19" y="191"/>
                    <a:pt x="10" y="201"/>
                  </a:cubicBezTo>
                  <a:cubicBezTo>
                    <a:pt x="0" y="210"/>
                    <a:pt x="0" y="225"/>
                    <a:pt x="10" y="234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4" y="308"/>
                    <a:pt x="84" y="309"/>
                    <a:pt x="85" y="309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86" y="310"/>
                    <a:pt x="86" y="310"/>
                    <a:pt x="87" y="311"/>
                  </a:cubicBezTo>
                  <a:cubicBezTo>
                    <a:pt x="87" y="311"/>
                    <a:pt x="87" y="311"/>
                    <a:pt x="87" y="311"/>
                  </a:cubicBezTo>
                  <a:cubicBezTo>
                    <a:pt x="88" y="311"/>
                    <a:pt x="88" y="312"/>
                    <a:pt x="89" y="312"/>
                  </a:cubicBezTo>
                  <a:cubicBezTo>
                    <a:pt x="89" y="312"/>
                    <a:pt x="89" y="312"/>
                    <a:pt x="89" y="312"/>
                  </a:cubicBezTo>
                  <a:cubicBezTo>
                    <a:pt x="90" y="312"/>
                    <a:pt x="90" y="313"/>
                    <a:pt x="91" y="313"/>
                  </a:cubicBezTo>
                  <a:cubicBezTo>
                    <a:pt x="91" y="313"/>
                    <a:pt x="91" y="313"/>
                    <a:pt x="91" y="313"/>
                  </a:cubicBezTo>
                  <a:cubicBezTo>
                    <a:pt x="92" y="313"/>
                    <a:pt x="92" y="313"/>
                    <a:pt x="93" y="314"/>
                  </a:cubicBezTo>
                  <a:cubicBezTo>
                    <a:pt x="93" y="314"/>
                    <a:pt x="93" y="314"/>
                    <a:pt x="93" y="314"/>
                  </a:cubicBezTo>
                  <a:cubicBezTo>
                    <a:pt x="94" y="314"/>
                    <a:pt x="95" y="314"/>
                    <a:pt x="95" y="314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4"/>
                    <a:pt x="97" y="314"/>
                    <a:pt x="98" y="315"/>
                  </a:cubicBezTo>
                  <a:cubicBezTo>
                    <a:pt x="98" y="315"/>
                    <a:pt x="99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cubicBezTo>
                    <a:pt x="101" y="315"/>
                    <a:pt x="101" y="315"/>
                    <a:pt x="102" y="315"/>
                  </a:cubicBezTo>
                  <a:cubicBezTo>
                    <a:pt x="103" y="314"/>
                    <a:pt x="103" y="314"/>
                    <a:pt x="104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6" y="314"/>
                    <a:pt x="107" y="314"/>
                  </a:cubicBezTo>
                  <a:cubicBezTo>
                    <a:pt x="107" y="314"/>
                    <a:pt x="107" y="314"/>
                    <a:pt x="107" y="314"/>
                  </a:cubicBezTo>
                  <a:cubicBezTo>
                    <a:pt x="107" y="313"/>
                    <a:pt x="108" y="313"/>
                    <a:pt x="109" y="313"/>
                  </a:cubicBezTo>
                  <a:cubicBezTo>
                    <a:pt x="109" y="313"/>
                    <a:pt x="109" y="313"/>
                    <a:pt x="109" y="313"/>
                  </a:cubicBezTo>
                  <a:cubicBezTo>
                    <a:pt x="110" y="313"/>
                    <a:pt x="110" y="312"/>
                    <a:pt x="111" y="312"/>
                  </a:cubicBezTo>
                  <a:cubicBezTo>
                    <a:pt x="111" y="312"/>
                    <a:pt x="111" y="312"/>
                    <a:pt x="111" y="312"/>
                  </a:cubicBezTo>
                  <a:cubicBezTo>
                    <a:pt x="112" y="312"/>
                    <a:pt x="112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0"/>
                    <a:pt x="114" y="310"/>
                    <a:pt x="115" y="310"/>
                  </a:cubicBezTo>
                  <a:cubicBezTo>
                    <a:pt x="115" y="309"/>
                    <a:pt x="115" y="309"/>
                    <a:pt x="115" y="309"/>
                  </a:cubicBezTo>
                  <a:cubicBezTo>
                    <a:pt x="116" y="309"/>
                    <a:pt x="116" y="308"/>
                    <a:pt x="117" y="308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9" y="225"/>
                    <a:pt x="199" y="210"/>
                    <a:pt x="190" y="201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26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Can we consider REST API to be our traditional database, as we do perform fetch and update and insert operation?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7194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0"/>
            <a:ext cx="11127317" cy="975783"/>
          </a:xfrm>
        </p:spPr>
        <p:txBody>
          <a:bodyPr/>
          <a:lstStyle/>
          <a:p>
            <a:r>
              <a:rPr lang="en-US" dirty="0"/>
              <a:t>Why Data Model in REST API</a:t>
            </a:r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D995A006-A4A5-9941-8675-D84C05415C52}"/>
              </a:ext>
            </a:extLst>
          </p:cNvPr>
          <p:cNvSpPr/>
          <p:nvPr/>
        </p:nvSpPr>
        <p:spPr>
          <a:xfrm>
            <a:off x="666750" y="2313378"/>
            <a:ext cx="3943350" cy="3012600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GET  /User/Employee</a:t>
            </a:r>
          </a:p>
          <a:p>
            <a:r>
              <a:rPr lang="en-IN" sz="1600" dirty="0"/>
              <a:t>Host: localhost:8000</a:t>
            </a:r>
          </a:p>
          <a:p>
            <a:r>
              <a:rPr lang="en-IN" sz="1600" dirty="0"/>
              <a:t>Connection: keep-alive</a:t>
            </a:r>
          </a:p>
          <a:p>
            <a:r>
              <a:rPr lang="en-IN" sz="1600" dirty="0"/>
              <a:t>Content-Type: application/json</a:t>
            </a:r>
          </a:p>
          <a:p>
            <a:r>
              <a:rPr lang="en-IN" sz="1600" dirty="0"/>
              <a:t>Content-Length: 345</a:t>
            </a:r>
          </a:p>
          <a:p>
            <a:r>
              <a:rPr lang="en-IN" sz="1600" dirty="0"/>
              <a:t>User-Agent: Mozilla/4.0</a:t>
            </a:r>
          </a:p>
          <a:p>
            <a:endParaRPr lang="en-IN" sz="1600" dirty="0"/>
          </a:p>
          <a:p>
            <a:r>
              <a:rPr lang="en-IN" sz="1600" dirty="0" err="1"/>
              <a:t>empID</a:t>
            </a:r>
            <a:r>
              <a:rPr lang="en-IN" sz="1600" dirty="0"/>
              <a:t>=345&amp;name=‘</a:t>
            </a:r>
            <a:r>
              <a:rPr lang="en-IN" sz="1600" dirty="0" err="1"/>
              <a:t>Shristi</a:t>
            </a:r>
            <a:r>
              <a:rPr lang="en-IN" sz="1600" dirty="0"/>
              <a:t>’</a:t>
            </a:r>
            <a:br>
              <a:rPr lang="en-IN" sz="1600" dirty="0"/>
            </a:br>
            <a:endParaRPr lang="en-US" sz="1600" dirty="0"/>
          </a:p>
        </p:txBody>
      </p:sp>
      <p:sp>
        <p:nvSpPr>
          <p:cNvPr id="16" name="Round Same Side Corner Rectangle 15">
            <a:extLst>
              <a:ext uri="{FF2B5EF4-FFF2-40B4-BE49-F238E27FC236}">
                <a16:creationId xmlns:a16="http://schemas.microsoft.com/office/drawing/2014/main" id="{BC9F1F54-1474-304C-AF9F-9EABF58800A6}"/>
              </a:ext>
            </a:extLst>
          </p:cNvPr>
          <p:cNvSpPr/>
          <p:nvPr/>
        </p:nvSpPr>
        <p:spPr>
          <a:xfrm>
            <a:off x="5253039" y="2313378"/>
            <a:ext cx="5986462" cy="3012601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HTTP /1.1 200 OK</a:t>
            </a:r>
          </a:p>
          <a:p>
            <a:r>
              <a:rPr lang="en-IN" sz="1600" dirty="0"/>
              <a:t>Date:: Sun 18</a:t>
            </a:r>
            <a:r>
              <a:rPr lang="en-IN" sz="1600" baseline="30000" dirty="0"/>
              <a:t>th</a:t>
            </a:r>
            <a:r>
              <a:rPr lang="en-IN" sz="1600" dirty="0"/>
              <a:t> April 2020 03:30:45 GMT</a:t>
            </a:r>
          </a:p>
          <a:p>
            <a:r>
              <a:rPr lang="en-IN" sz="1600" dirty="0"/>
              <a:t>Server : Apache/1.2.29(Win32)</a:t>
            </a:r>
          </a:p>
          <a:p>
            <a:r>
              <a:rPr lang="en-IN" sz="1600" dirty="0"/>
              <a:t>Last-Modified: Sun, 18</a:t>
            </a:r>
            <a:r>
              <a:rPr lang="en-IN" sz="1600" baseline="30000" dirty="0"/>
              <a:t>th</a:t>
            </a:r>
            <a:r>
              <a:rPr lang="en-IN" sz="1600" dirty="0"/>
              <a:t> April</a:t>
            </a:r>
          </a:p>
          <a:p>
            <a:r>
              <a:rPr lang="en-IN" sz="1600" dirty="0"/>
              <a:t>Content-Type: application/json</a:t>
            </a:r>
          </a:p>
          <a:p>
            <a:r>
              <a:rPr lang="en-IN" sz="1600" dirty="0"/>
              <a:t>Content-Length: 345</a:t>
            </a:r>
          </a:p>
          <a:p>
            <a:endParaRPr lang="en-IN" sz="1600" dirty="0"/>
          </a:p>
          <a:p>
            <a:r>
              <a:rPr lang="en-US" sz="1600" dirty="0"/>
              <a:t>{ Name:”</a:t>
            </a:r>
            <a:r>
              <a:rPr lang="en-US" sz="1600" dirty="0" err="1"/>
              <a:t>Shristi</a:t>
            </a:r>
            <a:r>
              <a:rPr lang="en-US" sz="1600" dirty="0"/>
              <a:t>”, Age:24, Height: 168,Education:”Masters of Information </a:t>
            </a:r>
            <a:r>
              <a:rPr lang="en-US" sz="1600" dirty="0" err="1"/>
              <a:t>Techonology</a:t>
            </a:r>
            <a:r>
              <a:rPr lang="en-US" sz="1600" dirty="0"/>
              <a:t>”, </a:t>
            </a:r>
            <a:r>
              <a:rPr lang="en-US" sz="1600" dirty="0" err="1"/>
              <a:t>Occupation:”Consulting</a:t>
            </a:r>
            <a:r>
              <a:rPr lang="en-US" sz="1600" dirty="0"/>
              <a:t> Engineer”, Hobbies:{“Cooking”, “</a:t>
            </a:r>
            <a:r>
              <a:rPr lang="en-US" sz="1600" dirty="0" err="1"/>
              <a:t>Calligraphy”,”Dancing”,”Trekking</a:t>
            </a:r>
            <a:r>
              <a:rPr lang="en-US" sz="1600" dirty="0"/>
              <a:t>”}}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3FD22-C23E-7D4D-83CD-FD89B268C551}"/>
              </a:ext>
            </a:extLst>
          </p:cNvPr>
          <p:cNvSpPr txBox="1"/>
          <p:nvPr/>
        </p:nvSpPr>
        <p:spPr>
          <a:xfrm>
            <a:off x="2084426" y="1894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Request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6173C9-108C-A941-BDD2-0C0FF682F837}"/>
              </a:ext>
            </a:extLst>
          </p:cNvPr>
          <p:cNvSpPr txBox="1"/>
          <p:nvPr/>
        </p:nvSpPr>
        <p:spPr>
          <a:xfrm>
            <a:off x="7550440" y="1928854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Response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E0E41-C0A5-E948-8460-50EC4973AA20}"/>
              </a:ext>
            </a:extLst>
          </p:cNvPr>
          <p:cNvSpPr/>
          <p:nvPr/>
        </p:nvSpPr>
        <p:spPr>
          <a:xfrm>
            <a:off x="784264" y="3520839"/>
            <a:ext cx="3144269" cy="298839"/>
          </a:xfrm>
          <a:prstGeom prst="rect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55215-1233-1249-A054-99BDB3CA4216}"/>
              </a:ext>
            </a:extLst>
          </p:cNvPr>
          <p:cNvSpPr/>
          <p:nvPr/>
        </p:nvSpPr>
        <p:spPr>
          <a:xfrm>
            <a:off x="784264" y="4490267"/>
            <a:ext cx="2600325" cy="298839"/>
          </a:xfrm>
          <a:prstGeom prst="rect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BEE659-4B14-9E4C-9187-909BA819E271}"/>
              </a:ext>
            </a:extLst>
          </p:cNvPr>
          <p:cNvSpPr/>
          <p:nvPr/>
        </p:nvSpPr>
        <p:spPr>
          <a:xfrm>
            <a:off x="5432429" y="3524610"/>
            <a:ext cx="2858027" cy="295068"/>
          </a:xfrm>
          <a:prstGeom prst="rect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39B28B-1939-1E4D-A5C8-1F946A5B3F1D}"/>
              </a:ext>
            </a:extLst>
          </p:cNvPr>
          <p:cNvSpPr/>
          <p:nvPr/>
        </p:nvSpPr>
        <p:spPr>
          <a:xfrm>
            <a:off x="5253039" y="4223456"/>
            <a:ext cx="5986462" cy="1102521"/>
          </a:xfrm>
          <a:prstGeom prst="rect">
            <a:avLst/>
          </a:prstGeom>
          <a:solidFill>
            <a:schemeClr val="accent6">
              <a:alpha val="0"/>
            </a:schemeClr>
          </a:solidFill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4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16" grpId="0" animBg="1"/>
      <p:bldP spid="2" grpId="0"/>
      <p:bldP spid="3" grpId="0"/>
      <p:bldP spid="7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How do we know which Data Model is supported by API of Interest?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0472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5861-FD74-F847-BE6D-70353E99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8684E-BB4F-3B43-8A50-C8A76D27E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7" y="2076180"/>
            <a:ext cx="3225800" cy="3251200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E89DD3B3-9C15-7848-B652-5C0273D5CDCA}"/>
              </a:ext>
            </a:extLst>
          </p:cNvPr>
          <p:cNvSpPr/>
          <p:nvPr/>
        </p:nvSpPr>
        <p:spPr>
          <a:xfrm>
            <a:off x="2773680" y="1430868"/>
            <a:ext cx="3855720" cy="1830492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Shruti has an idea to automate PSIRT report?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DE98B9-198C-5B4E-99CA-703739E4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927" y="2703560"/>
            <a:ext cx="3544850" cy="199644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7D82A590-9CFA-6C41-BC88-3BE5374FA1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7083923"/>
                  </p:ext>
                </p:extLst>
              </p:nvPr>
            </p:nvGraphicFramePr>
            <p:xfrm>
              <a:off x="8405363" y="2346114"/>
              <a:ext cx="3445077" cy="26009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445077" cy="2600949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1941795" ay="2" az="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4076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7D82A590-9CFA-6C41-BC88-3BE5374FA1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5363" y="2346114"/>
                <a:ext cx="3445077" cy="2600949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ight Arrow 18">
            <a:extLst>
              <a:ext uri="{FF2B5EF4-FFF2-40B4-BE49-F238E27FC236}">
                <a16:creationId xmlns:a16="http://schemas.microsoft.com/office/drawing/2014/main" id="{70A76771-080D-7049-9D02-1F0752ADD52F}"/>
              </a:ext>
            </a:extLst>
          </p:cNvPr>
          <p:cNvSpPr/>
          <p:nvPr/>
        </p:nvSpPr>
        <p:spPr>
          <a:xfrm>
            <a:off x="7696089" y="3749041"/>
            <a:ext cx="588657" cy="3571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2204EB6-A2C5-0D48-A3AF-CD269465A4F2}"/>
              </a:ext>
            </a:extLst>
          </p:cNvPr>
          <p:cNvSpPr/>
          <p:nvPr/>
        </p:nvSpPr>
        <p:spPr>
          <a:xfrm>
            <a:off x="2788408" y="3749041"/>
            <a:ext cx="588657" cy="35714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C6A1EF-AE45-874B-85AC-BEF9A3B77721}"/>
              </a:ext>
            </a:extLst>
          </p:cNvPr>
          <p:cNvSpPr txBox="1"/>
          <p:nvPr/>
        </p:nvSpPr>
        <p:spPr>
          <a:xfrm>
            <a:off x="8788432" y="4958048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PSIRT Report Generator</a:t>
            </a:r>
          </a:p>
        </p:txBody>
      </p:sp>
    </p:spTree>
    <p:extLst>
      <p:ext uri="{BB962C8B-B14F-4D97-AF65-F5344CB8AC3E}">
        <p14:creationId xmlns:p14="http://schemas.microsoft.com/office/powerpoint/2010/main" val="107858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9" grpId="0" animBg="1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3A5766D-6DCF-49D9-8E35-4D10E0DA7E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Data Model Used for REST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05868-1EB0-AB4B-9799-1126FA5C2DAE}"/>
              </a:ext>
            </a:extLst>
          </p:cNvPr>
          <p:cNvSpPr txBox="1"/>
          <p:nvPr/>
        </p:nvSpPr>
        <p:spPr>
          <a:xfrm>
            <a:off x="532341" y="813737"/>
            <a:ext cx="1138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IN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C5F66-4A38-5449-8699-651FAB80A70F}"/>
              </a:ext>
            </a:extLst>
          </p:cNvPr>
          <p:cNvSpPr txBox="1"/>
          <p:nvPr/>
        </p:nvSpPr>
        <p:spPr>
          <a:xfrm>
            <a:off x="1630680" y="19202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+mn-lt"/>
            </a:endParaRPr>
          </a:p>
        </p:txBody>
      </p:sp>
      <p:graphicFrame>
        <p:nvGraphicFramePr>
          <p:cNvPr id="13" name="Text Placeholder 2">
            <a:extLst>
              <a:ext uri="{FF2B5EF4-FFF2-40B4-BE49-F238E27FC236}">
                <a16:creationId xmlns:a16="http://schemas.microsoft.com/office/drawing/2014/main" id="{97CE54D4-A264-4D55-BC52-C72508C23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896267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007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BAA88-7313-8248-A2F5-82968938D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" t="2667" r="1850" b="2445"/>
          <a:stretch/>
        </p:blipFill>
        <p:spPr>
          <a:xfrm>
            <a:off x="106680" y="182880"/>
            <a:ext cx="11856720" cy="6507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5192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8729-FEA9-DD43-BD06-0AA6EC3EB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9" y="2212975"/>
            <a:ext cx="5078396" cy="2432051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Python Libraries for Data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BB32F-DCC4-BF46-8A0D-F41E97051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0" y="850232"/>
            <a:ext cx="6085209" cy="5101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822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905868-1EB0-AB4B-9799-1126FA5C2DAE}"/>
              </a:ext>
            </a:extLst>
          </p:cNvPr>
          <p:cNvSpPr txBox="1"/>
          <p:nvPr/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 rtlCol="0">
            <a:normAutofit/>
          </a:bodyPr>
          <a:lstStyle/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Stands for JavaScript Object Notation</a:t>
            </a:r>
          </a:p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Syntax for storing and exchanging data.</a:t>
            </a:r>
          </a:p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Lightweight data-interchange format</a:t>
            </a:r>
          </a:p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Self-describing and easy to understand</a:t>
            </a:r>
          </a:p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Language independent.</a:t>
            </a:r>
          </a:p>
          <a:p>
            <a:pPr marL="285750" indent="-285750" defTabSz="912261" fontAlgn="base">
              <a:lnSpc>
                <a:spcPct val="95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IN" sz="2667" dirty="0"/>
              <a:t>This format was originally specified by  </a:t>
            </a:r>
            <a:r>
              <a:rPr lang="en-IN" sz="2667" dirty="0">
                <a:hlinkClick r:id="rId2"/>
              </a:rPr>
              <a:t>Douglas Crockford</a:t>
            </a:r>
            <a:r>
              <a:rPr lang="en-IN" sz="2667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b="0" i="0" u="none" kern="1200" dirty="0">
                <a:latin typeface="+mj-lt"/>
                <a:ea typeface="CiscoSansTT Thin" charset="0"/>
                <a:cs typeface="CiscoSansTT Thin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42585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19A31DC-F968-914B-84EC-C6CE3BE4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dirty="0"/>
              <a:t>Agenda</a:t>
            </a:r>
            <a:r>
              <a:rPr lang="pl-PL" dirty="0"/>
              <a:t> list</a:t>
            </a: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2425D5-4676-FC4A-A426-68D5D5DC14B4}"/>
              </a:ext>
            </a:extLst>
          </p:cNvPr>
          <p:cNvSpPr>
            <a:spLocks noChangeAspect="1"/>
          </p:cNvSpPr>
          <p:nvPr/>
        </p:nvSpPr>
        <p:spPr>
          <a:xfrm>
            <a:off x="1383279" y="1469622"/>
            <a:ext cx="457200" cy="4572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1D34DAD-3ADF-3444-8071-DE5E2B58BE27}"/>
              </a:ext>
            </a:extLst>
          </p:cNvPr>
          <p:cNvSpPr>
            <a:spLocks noChangeAspect="1"/>
          </p:cNvSpPr>
          <p:nvPr/>
        </p:nvSpPr>
        <p:spPr>
          <a:xfrm>
            <a:off x="1383279" y="2456694"/>
            <a:ext cx="457200" cy="45720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2795140-12A1-D248-98EA-8A5F5EB6F14F}"/>
              </a:ext>
            </a:extLst>
          </p:cNvPr>
          <p:cNvSpPr>
            <a:spLocks noChangeAspect="1"/>
          </p:cNvSpPr>
          <p:nvPr/>
        </p:nvSpPr>
        <p:spPr>
          <a:xfrm>
            <a:off x="1379123" y="3409869"/>
            <a:ext cx="457200" cy="4572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4BF402D-4BD5-7F45-960D-3EA0D89435C2}"/>
              </a:ext>
            </a:extLst>
          </p:cNvPr>
          <p:cNvSpPr>
            <a:spLocks noChangeAspect="1"/>
          </p:cNvSpPr>
          <p:nvPr/>
        </p:nvSpPr>
        <p:spPr>
          <a:xfrm>
            <a:off x="1379123" y="4300662"/>
            <a:ext cx="457200" cy="4572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2B9143-901B-2C41-BDEE-1EE893D5BB94}"/>
              </a:ext>
            </a:extLst>
          </p:cNvPr>
          <p:cNvSpPr>
            <a:spLocks noChangeAspect="1"/>
          </p:cNvSpPr>
          <p:nvPr/>
        </p:nvSpPr>
        <p:spPr>
          <a:xfrm>
            <a:off x="1379123" y="5227169"/>
            <a:ext cx="457200" cy="4572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52632C-417E-AD4C-B2F7-5E16ED3BC4F4}"/>
              </a:ext>
            </a:extLst>
          </p:cNvPr>
          <p:cNvSpPr txBox="1"/>
          <p:nvPr/>
        </p:nvSpPr>
        <p:spPr>
          <a:xfrm>
            <a:off x="1842557" y="1405835"/>
            <a:ext cx="2038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/>
              <a:t>Data Model &amp; </a:t>
            </a:r>
            <a:r>
              <a:rPr lang="pl-PL" sz="1600" dirty="0" err="1"/>
              <a:t>Its</a:t>
            </a:r>
            <a:r>
              <a:rPr lang="pl-PL" sz="1600" dirty="0"/>
              <a:t> </a:t>
            </a:r>
            <a:r>
              <a:rPr lang="pl-PL" sz="1600" dirty="0" err="1"/>
              <a:t>Importance</a:t>
            </a:r>
            <a:endParaRPr lang="en-US" sz="1600" dirty="0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358449-FF82-F74E-A6DB-01AE36CBC0C4}"/>
              </a:ext>
            </a:extLst>
          </p:cNvPr>
          <p:cNvSpPr txBox="1"/>
          <p:nvPr/>
        </p:nvSpPr>
        <p:spPr>
          <a:xfrm>
            <a:off x="1842557" y="2392907"/>
            <a:ext cx="2038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>
                <a:latin typeface="+mn-lt"/>
              </a:rPr>
              <a:t>API, REST API &amp; </a:t>
            </a:r>
            <a:r>
              <a:rPr lang="pl-PL" sz="1600" dirty="0" err="1">
                <a:latin typeface="+mn-lt"/>
              </a:rPr>
              <a:t>Its</a:t>
            </a:r>
            <a:r>
              <a:rPr lang="pl-PL" sz="1600" dirty="0">
                <a:latin typeface="+mn-lt"/>
              </a:rPr>
              <a:t> </a:t>
            </a:r>
            <a:r>
              <a:rPr lang="pl-PL" sz="1600" dirty="0" err="1">
                <a:latin typeface="+mn-lt"/>
              </a:rPr>
              <a:t>Usage</a:t>
            </a:r>
            <a:endParaRPr lang="pl-PL" sz="16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531C48-2AE2-6648-B976-D730F6565C45}"/>
              </a:ext>
            </a:extLst>
          </p:cNvPr>
          <p:cNvSpPr txBox="1"/>
          <p:nvPr/>
        </p:nvSpPr>
        <p:spPr>
          <a:xfrm>
            <a:off x="1838401" y="3469192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>
                <a:latin typeface="+mn-lt"/>
              </a:rPr>
              <a:t>REST API &amp; HTTP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847DFD-FDB5-EE4F-A51E-FF63486C6782}"/>
              </a:ext>
            </a:extLst>
          </p:cNvPr>
          <p:cNvSpPr txBox="1"/>
          <p:nvPr/>
        </p:nvSpPr>
        <p:spPr>
          <a:xfrm>
            <a:off x="1838401" y="4359985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/>
              <a:t>HTTP Method</a:t>
            </a:r>
            <a:endParaRPr lang="pl-PL" sz="1600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DBF441-AE22-0543-A9B0-C0C31FDF6C44}"/>
              </a:ext>
            </a:extLst>
          </p:cNvPr>
          <p:cNvSpPr txBox="1"/>
          <p:nvPr/>
        </p:nvSpPr>
        <p:spPr>
          <a:xfrm>
            <a:off x="1838401" y="5286492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/>
              <a:t>HTTP </a:t>
            </a:r>
            <a:r>
              <a:rPr lang="pl-PL" sz="1600" dirty="0" err="1"/>
              <a:t>Packets</a:t>
            </a:r>
            <a:endParaRPr lang="pl-PL" sz="1600" dirty="0">
              <a:latin typeface="+mn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9539184-A5A9-9B43-9573-C55CD40A3395}"/>
              </a:ext>
            </a:extLst>
          </p:cNvPr>
          <p:cNvSpPr>
            <a:spLocks noChangeAspect="1"/>
          </p:cNvSpPr>
          <p:nvPr/>
        </p:nvSpPr>
        <p:spPr>
          <a:xfrm>
            <a:off x="8250427" y="1469622"/>
            <a:ext cx="457200" cy="4572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565ED7A-DEFB-2B49-A046-B18A13D0C12D}"/>
              </a:ext>
            </a:extLst>
          </p:cNvPr>
          <p:cNvSpPr>
            <a:spLocks noChangeAspect="1"/>
          </p:cNvSpPr>
          <p:nvPr/>
        </p:nvSpPr>
        <p:spPr>
          <a:xfrm>
            <a:off x="8250427" y="2456694"/>
            <a:ext cx="457200" cy="45720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7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CB9578E-01C0-D746-BC47-A805E15E698F}"/>
              </a:ext>
            </a:extLst>
          </p:cNvPr>
          <p:cNvSpPr>
            <a:spLocks noChangeAspect="1"/>
          </p:cNvSpPr>
          <p:nvPr/>
        </p:nvSpPr>
        <p:spPr>
          <a:xfrm>
            <a:off x="8246271" y="3409869"/>
            <a:ext cx="457200" cy="45720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72C2505-3CBF-B247-9667-234B3F7AC6B2}"/>
              </a:ext>
            </a:extLst>
          </p:cNvPr>
          <p:cNvSpPr>
            <a:spLocks noChangeAspect="1"/>
          </p:cNvSpPr>
          <p:nvPr/>
        </p:nvSpPr>
        <p:spPr>
          <a:xfrm>
            <a:off x="8246271" y="4300662"/>
            <a:ext cx="457200" cy="4572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4966623-3B5A-BB47-9645-322516E2C24C}"/>
              </a:ext>
            </a:extLst>
          </p:cNvPr>
          <p:cNvSpPr>
            <a:spLocks noChangeAspect="1"/>
          </p:cNvSpPr>
          <p:nvPr/>
        </p:nvSpPr>
        <p:spPr>
          <a:xfrm>
            <a:off x="8246271" y="5227169"/>
            <a:ext cx="457200" cy="4572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E77B7C-9B4C-6247-98AF-FF761F5105B7}"/>
              </a:ext>
            </a:extLst>
          </p:cNvPr>
          <p:cNvSpPr txBox="1"/>
          <p:nvPr/>
        </p:nvSpPr>
        <p:spPr>
          <a:xfrm>
            <a:off x="8709705" y="1405835"/>
            <a:ext cx="2038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/>
              <a:t>Data Model in REST API</a:t>
            </a:r>
            <a:endParaRPr lang="en-US" sz="1600" dirty="0"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E24FA4-E5B8-1B4F-B33B-1C87A00C8FE8}"/>
              </a:ext>
            </a:extLst>
          </p:cNvPr>
          <p:cNvSpPr txBox="1"/>
          <p:nvPr/>
        </p:nvSpPr>
        <p:spPr>
          <a:xfrm>
            <a:off x="8709705" y="2392907"/>
            <a:ext cx="20381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 err="1">
                <a:latin typeface="+mn-lt"/>
              </a:rPr>
              <a:t>Different</a:t>
            </a:r>
            <a:r>
              <a:rPr lang="pl-PL" sz="1600" dirty="0">
                <a:latin typeface="+mn-lt"/>
              </a:rPr>
              <a:t> Data </a:t>
            </a:r>
            <a:r>
              <a:rPr lang="pl-PL" sz="1600" dirty="0" err="1">
                <a:latin typeface="+mn-lt"/>
              </a:rPr>
              <a:t>Models</a:t>
            </a:r>
            <a:endParaRPr lang="en-US" sz="1600" dirty="0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F09EB-D60B-0A46-B32A-2FCF26427B18}"/>
              </a:ext>
            </a:extLst>
          </p:cNvPr>
          <p:cNvSpPr txBox="1"/>
          <p:nvPr/>
        </p:nvSpPr>
        <p:spPr>
          <a:xfrm>
            <a:off x="8705549" y="3469192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/>
              <a:t>JSON</a:t>
            </a:r>
            <a:endParaRPr lang="en-US" sz="1600" dirty="0">
              <a:latin typeface="+mn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F1CCD1-1829-4648-AEC5-26E46AF3500C}"/>
              </a:ext>
            </a:extLst>
          </p:cNvPr>
          <p:cNvSpPr txBox="1"/>
          <p:nvPr/>
        </p:nvSpPr>
        <p:spPr>
          <a:xfrm>
            <a:off x="8705549" y="4359985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>
                <a:latin typeface="+mn-lt"/>
              </a:rPr>
              <a:t>XML</a:t>
            </a:r>
            <a:endParaRPr lang="en-US" sz="1600" dirty="0"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FD8AF-7AB8-C841-BCE6-0B3B6F3A6272}"/>
              </a:ext>
            </a:extLst>
          </p:cNvPr>
          <p:cNvSpPr txBox="1"/>
          <p:nvPr/>
        </p:nvSpPr>
        <p:spPr>
          <a:xfrm>
            <a:off x="8705549" y="5286492"/>
            <a:ext cx="20381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sz="1600" dirty="0">
                <a:latin typeface="+mn-lt"/>
              </a:rPr>
              <a:t>YAML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1627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817E258-F93F-440B-8618-2D3E9B4A7B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C8F95-DCDD-E548-81FB-A6CA8AAF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When do we use JSON?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8BA5F595-5F5A-4DFA-A27B-B32D6BEBD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873275"/>
              </p:ext>
            </p:extLst>
          </p:nvPr>
        </p:nvGraphicFramePr>
        <p:xfrm>
          <a:off x="711200" y="1797051"/>
          <a:ext cx="10820400" cy="3544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6579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00DEA5-925B-4C79-BC0E-6A6D58F2E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464D0E-5C07-B241-9B63-60AF4AB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Parsing Python Object into JSON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6494A8-0C48-854F-BE58-B07167728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1339786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258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7F9156-6482-064C-8246-B43C3521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Live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16A7-15B6-544D-8168-CBDA4E2C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47" y="2076180"/>
            <a:ext cx="3225800" cy="32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C4D85-FFB7-4E4C-9FDC-86CD3574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25" y="2181860"/>
            <a:ext cx="2494280" cy="24942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BE83EB-72DC-1244-9916-E2D1E099E31E}"/>
              </a:ext>
            </a:extLst>
          </p:cNvPr>
          <p:cNvCxnSpPr>
            <a:cxnSpLocks/>
          </p:cNvCxnSpPr>
          <p:nvPr/>
        </p:nvCxnSpPr>
        <p:spPr>
          <a:xfrm>
            <a:off x="2667000" y="2499360"/>
            <a:ext cx="6431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E2A83AC-61A0-6C43-9A03-FBFC8E1CBA41}"/>
              </a:ext>
            </a:extLst>
          </p:cNvPr>
          <p:cNvSpPr txBox="1"/>
          <p:nvPr/>
        </p:nvSpPr>
        <p:spPr>
          <a:xfrm>
            <a:off x="3081313" y="1917562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GET Request with Basic Auth to fetch Access </a:t>
            </a:r>
          </a:p>
          <a:p>
            <a:pPr algn="ctr"/>
            <a:r>
              <a:rPr lang="en-US" dirty="0"/>
              <a:t>Token to access API </a:t>
            </a:r>
            <a:endParaRPr lang="en-US" dirty="0"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DB4D15-90CE-8447-9990-E5927686CB04}"/>
              </a:ext>
            </a:extLst>
          </p:cNvPr>
          <p:cNvCxnSpPr>
            <a:cxnSpLocks/>
          </p:cNvCxnSpPr>
          <p:nvPr/>
        </p:nvCxnSpPr>
        <p:spPr>
          <a:xfrm flipH="1">
            <a:off x="2667000" y="3200400"/>
            <a:ext cx="6431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A06C9B-74D9-894E-994D-00F55DB33CEF}"/>
              </a:ext>
            </a:extLst>
          </p:cNvPr>
          <p:cNvSpPr txBox="1"/>
          <p:nvPr/>
        </p:nvSpPr>
        <p:spPr>
          <a:xfrm>
            <a:off x="4145280" y="2895600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Response has Access Token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C64799-A679-0447-A3C5-9C780FDC8698}"/>
              </a:ext>
            </a:extLst>
          </p:cNvPr>
          <p:cNvCxnSpPr>
            <a:cxnSpLocks/>
          </p:cNvCxnSpPr>
          <p:nvPr/>
        </p:nvCxnSpPr>
        <p:spPr>
          <a:xfrm>
            <a:off x="2667000" y="3931920"/>
            <a:ext cx="6431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A796C3-88A3-A54D-8A58-658625D2A192}"/>
              </a:ext>
            </a:extLst>
          </p:cNvPr>
          <p:cNvSpPr txBox="1"/>
          <p:nvPr/>
        </p:nvSpPr>
        <p:spPr>
          <a:xfrm>
            <a:off x="3590214" y="3606216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GET Request to Server to fetch JSON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1B513D-0BDE-B349-8F6B-8F545F5F0442}"/>
              </a:ext>
            </a:extLst>
          </p:cNvPr>
          <p:cNvCxnSpPr>
            <a:cxnSpLocks/>
          </p:cNvCxnSpPr>
          <p:nvPr/>
        </p:nvCxnSpPr>
        <p:spPr>
          <a:xfrm flipH="1">
            <a:off x="2667000" y="4630420"/>
            <a:ext cx="6431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0F48DE-4270-9047-A52C-51030BA12216}"/>
              </a:ext>
            </a:extLst>
          </p:cNvPr>
          <p:cNvSpPr txBox="1"/>
          <p:nvPr/>
        </p:nvSpPr>
        <p:spPr>
          <a:xfrm>
            <a:off x="3597481" y="4316832"/>
            <a:ext cx="393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Response: Requested Data in JSON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904305-BEFE-9949-98B4-A908F0FCF33A}"/>
              </a:ext>
            </a:extLst>
          </p:cNvPr>
          <p:cNvSpPr/>
          <p:nvPr/>
        </p:nvSpPr>
        <p:spPr>
          <a:xfrm>
            <a:off x="2667001" y="2076180"/>
            <a:ext cx="304800" cy="3012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46CC59-E455-434F-A513-5A24778D9B05}"/>
              </a:ext>
            </a:extLst>
          </p:cNvPr>
          <p:cNvSpPr/>
          <p:nvPr/>
        </p:nvSpPr>
        <p:spPr>
          <a:xfrm>
            <a:off x="3590214" y="2853113"/>
            <a:ext cx="304800" cy="3012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881A3F-3867-7B46-ACB6-5F207017C20E}"/>
              </a:ext>
            </a:extLst>
          </p:cNvPr>
          <p:cNvSpPr/>
          <p:nvPr/>
        </p:nvSpPr>
        <p:spPr>
          <a:xfrm>
            <a:off x="3226192" y="3576457"/>
            <a:ext cx="364022" cy="2926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9F2B8C-A925-DC42-A555-516ADD466F66}"/>
              </a:ext>
            </a:extLst>
          </p:cNvPr>
          <p:cNvSpPr/>
          <p:nvPr/>
        </p:nvSpPr>
        <p:spPr>
          <a:xfrm>
            <a:off x="3212155" y="4274927"/>
            <a:ext cx="378060" cy="29975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201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0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0E08D81-67F5-3340-8A1B-A11DFAD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52" y="3235311"/>
            <a:ext cx="5681512" cy="407174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9F64A2-BEE4-434A-99CC-CCFE2BB9F9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8" y="2101667"/>
            <a:ext cx="8826019" cy="13194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iscoSansTT ExtraLight" charset="0"/>
                <a:ea typeface="CiscoSansTT ExtraLight" charset="0"/>
                <a:cs typeface="CiscoSansTT ExtraLight" charset="0"/>
              </a:rPr>
              <a:t>Interpreting JSON using Python</a:t>
            </a:r>
          </a:p>
        </p:txBody>
      </p:sp>
      <p:sp>
        <p:nvSpPr>
          <p:cNvPr id="19" name="Google Shape;735;p181"/>
          <p:cNvSpPr/>
          <p:nvPr/>
        </p:nvSpPr>
        <p:spPr>
          <a:xfrm>
            <a:off x="713229" y="661025"/>
            <a:ext cx="826145" cy="438900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003C5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33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DE720BB-EAE6-440E-95DB-CF89A0B141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0C2E4-0890-9F46-91E9-650FC65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XML </a:t>
            </a:r>
          </a:p>
        </p:txBody>
      </p:sp>
      <p:graphicFrame>
        <p:nvGraphicFramePr>
          <p:cNvPr id="14" name="TextBox 10">
            <a:extLst>
              <a:ext uri="{FF2B5EF4-FFF2-40B4-BE49-F238E27FC236}">
                <a16:creationId xmlns:a16="http://schemas.microsoft.com/office/drawing/2014/main" id="{131C4121-DF17-46F7-B3B0-22AB54AE8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34901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8000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What is difference between XML and HTML?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2556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0C2E4-0890-9F46-91E9-650FC658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IN" dirty="0"/>
              <a:t>Processing XML using Python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69BB38-5344-9D4F-8BCE-B1B9E4C09B3C}"/>
              </a:ext>
            </a:extLst>
          </p:cNvPr>
          <p:cNvSpPr txBox="1"/>
          <p:nvPr/>
        </p:nvSpPr>
        <p:spPr>
          <a:xfrm>
            <a:off x="480995" y="1299512"/>
            <a:ext cx="11389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/>
              <a:t>Python library for processing XML document is  </a:t>
            </a:r>
            <a:r>
              <a:rPr lang="en-IN" u="sng" dirty="0">
                <a:hlinkClick r:id="rId2"/>
              </a:rPr>
              <a:t>ElementTree </a:t>
            </a:r>
            <a:r>
              <a:rPr lang="en-IN" u="sng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This library helps user to parse the Marked up</a:t>
            </a:r>
            <a:r>
              <a:rPr lang="en-IN" dirty="0"/>
              <a:t> data into desired variable.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latin typeface="+mn-lt"/>
              </a:rPr>
              <a:t>XML is tree like structure where each element is marked by tags.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E8178-B494-064A-A5C1-5625767D8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7" y="2657475"/>
            <a:ext cx="6431475" cy="3214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745FF9-A354-8948-B079-ED282E423EA4}"/>
              </a:ext>
            </a:extLst>
          </p:cNvPr>
          <p:cNvSpPr txBox="1"/>
          <p:nvPr/>
        </p:nvSpPr>
        <p:spPr>
          <a:xfrm>
            <a:off x="6739045" y="2657475"/>
            <a:ext cx="46666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To parse this tree following are the steps:</a:t>
            </a:r>
          </a:p>
          <a:p>
            <a:pPr marL="342900" indent="-342900">
              <a:buAutoNum type="arabicPeriod"/>
            </a:pPr>
            <a:r>
              <a:rPr lang="en-US" dirty="0" err="1">
                <a:latin typeface="+mn-lt"/>
              </a:rPr>
              <a:t>Initialise</a:t>
            </a:r>
            <a:r>
              <a:rPr lang="en-US" dirty="0">
                <a:latin typeface="+mn-lt"/>
              </a:rPr>
              <a:t> object to be able to parse XML</a:t>
            </a:r>
          </a:p>
          <a:p>
            <a:r>
              <a:rPr lang="en-US" dirty="0"/>
              <a:t>	</a:t>
            </a:r>
            <a:r>
              <a:rPr lang="en-IN" dirty="0"/>
              <a:t>tree = </a:t>
            </a:r>
            <a:r>
              <a:rPr lang="en-IN" dirty="0" err="1"/>
              <a:t>ET.parse</a:t>
            </a:r>
            <a:r>
              <a:rPr lang="en-IN" dirty="0"/>
              <a:t>(</a:t>
            </a:r>
            <a:r>
              <a:rPr lang="en-IN" dirty="0" err="1"/>
              <a:t>xmlfile</a:t>
            </a:r>
            <a:r>
              <a:rPr lang="en-IN" dirty="0"/>
              <a:t>)</a:t>
            </a:r>
          </a:p>
          <a:p>
            <a:r>
              <a:rPr lang="en-IN" dirty="0">
                <a:latin typeface="+mn-lt"/>
              </a:rPr>
              <a:t>2. Identify root of the tree.</a:t>
            </a:r>
          </a:p>
          <a:p>
            <a:r>
              <a:rPr lang="en-IN" dirty="0"/>
              <a:t>	root = </a:t>
            </a:r>
            <a:r>
              <a:rPr lang="en-IN" dirty="0" err="1"/>
              <a:t>tree.getroot</a:t>
            </a:r>
            <a:r>
              <a:rPr lang="en-IN" dirty="0"/>
              <a:t>()</a:t>
            </a:r>
          </a:p>
          <a:p>
            <a:r>
              <a:rPr lang="en-IN" dirty="0">
                <a:latin typeface="+mn-lt"/>
              </a:rPr>
              <a:t>3. Reach out to ev</a:t>
            </a:r>
            <a:r>
              <a:rPr lang="en-IN" dirty="0"/>
              <a:t>ery child node:</a:t>
            </a:r>
            <a:endParaRPr lang="en-US" dirty="0"/>
          </a:p>
          <a:p>
            <a:r>
              <a:rPr lang="en-US" dirty="0"/>
              <a:t>	</a:t>
            </a:r>
            <a:r>
              <a:rPr lang="en-IN" dirty="0"/>
              <a:t>for item in </a:t>
            </a:r>
            <a:r>
              <a:rPr lang="en-IN" dirty="0" err="1"/>
              <a:t>root.findall</a:t>
            </a:r>
            <a:r>
              <a:rPr lang="en-IN" dirty="0"/>
              <a:t>(‘employee'):</a:t>
            </a:r>
          </a:p>
        </p:txBody>
      </p:sp>
    </p:spTree>
    <p:extLst>
      <p:ext uri="{BB962C8B-B14F-4D97-AF65-F5344CB8AC3E}">
        <p14:creationId xmlns:p14="http://schemas.microsoft.com/office/powerpoint/2010/main" val="3863595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509ADE5-485C-4580-AE34-83DE641559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D5423-8723-4740-9976-705BE0D8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When do we use XML?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11A5DD76-C138-44FC-BB4B-CB8C38918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854363"/>
              </p:ext>
            </p:extLst>
          </p:nvPr>
        </p:nvGraphicFramePr>
        <p:xfrm>
          <a:off x="711200" y="1797051"/>
          <a:ext cx="10820400" cy="3544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4056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00DEA5-925B-4C79-BC0E-6A6D58F2E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464D0E-5C07-B241-9B63-60AF4AB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Parsing XML Data Object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6494A8-0C48-854F-BE58-B07167728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537836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224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Is &lt;tag&gt;value&lt;/TAG&gt; is same as &lt;tag&gt;value&lt;/tag&gt;?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87607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27D6-E24E-274C-9EE2-A65A6EC0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0"/>
            <a:ext cx="11127317" cy="975783"/>
          </a:xfrm>
        </p:spPr>
        <p:txBody>
          <a:bodyPr/>
          <a:lstStyle/>
          <a:p>
            <a:r>
              <a:rPr lang="en-US" dirty="0"/>
              <a:t>Data Models and Its Importance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839116-FE6B-DD44-B903-1A64851A52A0}"/>
              </a:ext>
            </a:extLst>
          </p:cNvPr>
          <p:cNvSpPr txBox="1"/>
          <p:nvPr/>
        </p:nvSpPr>
        <p:spPr>
          <a:xfrm>
            <a:off x="532340" y="975783"/>
            <a:ext cx="113895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Enables users to organize data and standardize in a way that it can help its consumption easily.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Defines structure of data.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Helps cha</a:t>
            </a:r>
            <a:r>
              <a:rPr lang="en-US" dirty="0"/>
              <a:t>racterize an entity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</a:t>
            </a:r>
            <a:r>
              <a:rPr lang="en-US" dirty="0"/>
              <a:t>asy Storage of Information and Retrieval.</a:t>
            </a:r>
            <a:endParaRPr lang="en-US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63DF1-C6D2-AE43-9303-FA0FB94B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72" y="2914380"/>
            <a:ext cx="3225800" cy="3251200"/>
          </a:xfrm>
          <a:prstGeom prst="rect">
            <a:avLst/>
          </a:prstGeom>
        </p:spPr>
      </p:pic>
      <p:sp>
        <p:nvSpPr>
          <p:cNvPr id="8" name="Double Brace 7">
            <a:extLst>
              <a:ext uri="{FF2B5EF4-FFF2-40B4-BE49-F238E27FC236}">
                <a16:creationId xmlns:a16="http://schemas.microsoft.com/office/drawing/2014/main" id="{B22211A1-218B-4244-8DDC-096A404F5A3A}"/>
              </a:ext>
            </a:extLst>
          </p:cNvPr>
          <p:cNvSpPr/>
          <p:nvPr/>
        </p:nvSpPr>
        <p:spPr>
          <a:xfrm>
            <a:off x="1706074" y="2373670"/>
            <a:ext cx="2221396" cy="41417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b="1" dirty="0"/>
              <a:t>Physical Entity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8380F87D-0CE4-B441-AAEC-54B0B005AC2D}"/>
              </a:ext>
            </a:extLst>
          </p:cNvPr>
          <p:cNvSpPr/>
          <p:nvPr/>
        </p:nvSpPr>
        <p:spPr>
          <a:xfrm>
            <a:off x="3498227" y="3545479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4B1602E5-4AFF-E74E-9731-0B046AC72A2B}"/>
              </a:ext>
            </a:extLst>
          </p:cNvPr>
          <p:cNvSpPr/>
          <p:nvPr/>
        </p:nvSpPr>
        <p:spPr>
          <a:xfrm>
            <a:off x="3432221" y="4494769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Height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3A7760BF-A8AE-0B4C-AD91-555C8CE367F4}"/>
              </a:ext>
            </a:extLst>
          </p:cNvPr>
          <p:cNvSpPr/>
          <p:nvPr/>
        </p:nvSpPr>
        <p:spPr>
          <a:xfrm>
            <a:off x="3174898" y="5590553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Education</a:t>
            </a: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A01C1269-DB1E-FF41-8081-9730E67105C1}"/>
              </a:ext>
            </a:extLst>
          </p:cNvPr>
          <p:cNvSpPr/>
          <p:nvPr/>
        </p:nvSpPr>
        <p:spPr>
          <a:xfrm>
            <a:off x="526849" y="3545479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Hobbies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D4039F45-9769-3E4E-81EF-CCED085269A9}"/>
              </a:ext>
            </a:extLst>
          </p:cNvPr>
          <p:cNvSpPr/>
          <p:nvPr/>
        </p:nvSpPr>
        <p:spPr>
          <a:xfrm>
            <a:off x="691456" y="4510967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Occupation</a:t>
            </a:r>
          </a:p>
        </p:txBody>
      </p:sp>
      <p:sp>
        <p:nvSpPr>
          <p:cNvPr id="15" name="Double Brace 14">
            <a:extLst>
              <a:ext uri="{FF2B5EF4-FFF2-40B4-BE49-F238E27FC236}">
                <a16:creationId xmlns:a16="http://schemas.microsoft.com/office/drawing/2014/main" id="{C4EEEBB5-1BEF-EB45-9FEE-68568AFBB1C1}"/>
              </a:ext>
            </a:extLst>
          </p:cNvPr>
          <p:cNvSpPr/>
          <p:nvPr/>
        </p:nvSpPr>
        <p:spPr>
          <a:xfrm>
            <a:off x="6146276" y="2576945"/>
            <a:ext cx="5775647" cy="380010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/>
            <a:r>
              <a:rPr lang="en-US" sz="1600" b="1" dirty="0"/>
              <a:t>Person</a:t>
            </a:r>
          </a:p>
          <a:p>
            <a:pPr algn="just"/>
            <a:r>
              <a:rPr lang="en-US" sz="1600" b="1" dirty="0"/>
              <a:t>{</a:t>
            </a:r>
          </a:p>
          <a:p>
            <a:pPr algn="just"/>
            <a:r>
              <a:rPr lang="en-US" sz="1600" b="1" dirty="0"/>
              <a:t>	Name	:	”</a:t>
            </a:r>
            <a:r>
              <a:rPr lang="en-US" sz="1600" b="1" dirty="0" err="1"/>
              <a:t>Shristi</a:t>
            </a:r>
            <a:r>
              <a:rPr lang="en-US" sz="1600" b="1" dirty="0"/>
              <a:t>”,</a:t>
            </a:r>
          </a:p>
          <a:p>
            <a:pPr algn="just"/>
            <a:r>
              <a:rPr lang="en-US" sz="1600" b="1" dirty="0"/>
              <a:t>	Age	:	24,</a:t>
            </a:r>
          </a:p>
          <a:p>
            <a:pPr algn="just"/>
            <a:r>
              <a:rPr lang="en-US" sz="1600" b="1" dirty="0"/>
              <a:t>	Height	: 	168,</a:t>
            </a:r>
          </a:p>
          <a:p>
            <a:pPr algn="just"/>
            <a:r>
              <a:rPr lang="en-US" sz="1600" b="1" dirty="0"/>
              <a:t>	Education	:	”Masters of 				Information 				</a:t>
            </a:r>
            <a:r>
              <a:rPr lang="en-US" sz="1600" b="1" dirty="0" err="1"/>
              <a:t>Techonology</a:t>
            </a:r>
            <a:r>
              <a:rPr lang="en-US" sz="1600" b="1" dirty="0"/>
              <a:t>”,</a:t>
            </a:r>
          </a:p>
          <a:p>
            <a:pPr algn="just"/>
            <a:r>
              <a:rPr lang="en-US" sz="1600" b="1" dirty="0"/>
              <a:t>	Occupation:	”Consulting 				Engineer”,</a:t>
            </a:r>
          </a:p>
          <a:p>
            <a:pPr algn="just"/>
            <a:r>
              <a:rPr lang="en-US" sz="1600" b="1" dirty="0"/>
              <a:t>	Hobbies	:	[“Cooking”, 				“Calligraphy”,</a:t>
            </a:r>
          </a:p>
          <a:p>
            <a:pPr algn="just"/>
            <a:r>
              <a:rPr lang="en-US" sz="1600" b="1" dirty="0"/>
              <a:t>			”Dancing”,</a:t>
            </a:r>
          </a:p>
          <a:p>
            <a:pPr algn="just"/>
            <a:r>
              <a:rPr lang="en-US" sz="1600" b="1" dirty="0"/>
              <a:t>			”Trekking”]</a:t>
            </a:r>
          </a:p>
          <a:p>
            <a:pPr algn="just"/>
            <a:r>
              <a:rPr lang="en-US" sz="1600" b="1" dirty="0"/>
              <a:t>	EMP ID	: 	345</a:t>
            </a:r>
          </a:p>
          <a:p>
            <a:pPr algn="just"/>
            <a:endParaRPr lang="en-US" sz="1600" b="1" dirty="0"/>
          </a:p>
          <a:p>
            <a:pPr algn="just"/>
            <a:r>
              <a:rPr lang="en-US" sz="1600" b="1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099CF0-07E8-A040-B2B0-C3F5D79384C7}"/>
              </a:ext>
            </a:extLst>
          </p:cNvPr>
          <p:cNvSpPr txBox="1"/>
          <p:nvPr/>
        </p:nvSpPr>
        <p:spPr>
          <a:xfrm>
            <a:off x="8186738" y="232886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n-lt"/>
              </a:rPr>
              <a:t>Data Model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2EA819B9-4F83-7C4C-99AF-2551F47A2434}"/>
              </a:ext>
            </a:extLst>
          </p:cNvPr>
          <p:cNvSpPr/>
          <p:nvPr/>
        </p:nvSpPr>
        <p:spPr>
          <a:xfrm>
            <a:off x="1044526" y="5590553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19" name="Notched Right Arrow 18">
            <a:extLst>
              <a:ext uri="{FF2B5EF4-FFF2-40B4-BE49-F238E27FC236}">
                <a16:creationId xmlns:a16="http://schemas.microsoft.com/office/drawing/2014/main" id="{A7F5DB13-23A3-9E42-A7A6-889D8307DAC7}"/>
              </a:ext>
            </a:extLst>
          </p:cNvPr>
          <p:cNvSpPr/>
          <p:nvPr/>
        </p:nvSpPr>
        <p:spPr>
          <a:xfrm>
            <a:off x="4914354" y="4253793"/>
            <a:ext cx="1152527" cy="51434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1F19623F-80BB-7745-81F5-DA93BD62A1D8}"/>
              </a:ext>
            </a:extLst>
          </p:cNvPr>
          <p:cNvSpPr/>
          <p:nvPr/>
        </p:nvSpPr>
        <p:spPr>
          <a:xfrm>
            <a:off x="1927024" y="6155789"/>
            <a:ext cx="1400175" cy="514350"/>
          </a:xfrm>
          <a:prstGeom prst="clou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EMP ID</a:t>
            </a:r>
          </a:p>
        </p:txBody>
      </p:sp>
    </p:spTree>
    <p:extLst>
      <p:ext uri="{BB962C8B-B14F-4D97-AF65-F5344CB8AC3E}">
        <p14:creationId xmlns:p14="http://schemas.microsoft.com/office/powerpoint/2010/main" val="20421561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0E08D81-67F5-3340-8A1B-A11DFAD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52" y="3235311"/>
            <a:ext cx="5681512" cy="407174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9F64A2-BEE4-434A-99CC-CCFE2BB9F9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8" y="2101667"/>
            <a:ext cx="8826019" cy="13194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iscoSansTT ExtraLight" charset="0"/>
                <a:ea typeface="CiscoSansTT ExtraLight" charset="0"/>
                <a:cs typeface="CiscoSansTT ExtraLight" charset="0"/>
              </a:rPr>
              <a:t>Interpreting XML using Python</a:t>
            </a:r>
          </a:p>
        </p:txBody>
      </p:sp>
      <p:sp>
        <p:nvSpPr>
          <p:cNvPr id="19" name="Google Shape;735;p181"/>
          <p:cNvSpPr/>
          <p:nvPr/>
        </p:nvSpPr>
        <p:spPr>
          <a:xfrm>
            <a:off x="713229" y="661025"/>
            <a:ext cx="826145" cy="438900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003C5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1987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AF9368B-5F65-4DF7-9057-D3177EFE29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50C2E4-0890-9F46-91E9-650FC65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YAML 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81B707B3-C301-46EC-908B-7475D7729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812182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2985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0C2E4-0890-9F46-91E9-650FC65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9" y="2212975"/>
            <a:ext cx="5078396" cy="2432051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Basics of Defining a YAML File </a:t>
            </a:r>
          </a:p>
        </p:txBody>
      </p:sp>
      <p:graphicFrame>
        <p:nvGraphicFramePr>
          <p:cNvPr id="13" name="TextBox 10">
            <a:extLst>
              <a:ext uri="{FF2B5EF4-FFF2-40B4-BE49-F238E27FC236}">
                <a16:creationId xmlns:a16="http://schemas.microsoft.com/office/drawing/2014/main" id="{852563A8-8BE6-4E44-BE54-E2F48738F3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700558"/>
              </p:ext>
            </p:extLst>
          </p:nvPr>
        </p:nvGraphicFramePr>
        <p:xfrm>
          <a:off x="6786034" y="670984"/>
          <a:ext cx="4745567" cy="5450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EEB899C7-ED96-9D44-AFD8-92BCAA300F9F}"/>
              </a:ext>
            </a:extLst>
          </p:cNvPr>
          <p:cNvGrpSpPr/>
          <p:nvPr/>
        </p:nvGrpSpPr>
        <p:grpSpPr>
          <a:xfrm>
            <a:off x="11115682" y="79375"/>
            <a:ext cx="563560" cy="647444"/>
            <a:chOff x="2235200" y="1358900"/>
            <a:chExt cx="757238" cy="8699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92717C1-FC08-EB46-8FC4-A38B4D9EE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4138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669977-3C45-FE43-8031-F822856ED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363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B4A442-44E0-A449-B766-9E4C71ECD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8875" y="1643063"/>
              <a:ext cx="46038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2067FE1-CD5A-A345-9BCD-81FAD712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1450" y="1379538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A8BCB2-298F-C744-9C09-7A00427D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938" y="1379538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D8CC21-82B3-464D-A88C-4E60E95F8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038" y="1517650"/>
              <a:ext cx="44450" cy="619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C88B65-6F01-3849-B955-6D456BEBD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1643063"/>
              <a:ext cx="44450" cy="63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F7E43B3-69EB-DE44-B147-F3D40019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3013" y="1624013"/>
              <a:ext cx="63500" cy="103188"/>
            </a:xfrm>
            <a:custGeom>
              <a:avLst/>
              <a:gdLst>
                <a:gd name="T0" fmla="*/ 81 w 98"/>
                <a:gd name="T1" fmla="*/ 126 h 159"/>
                <a:gd name="T2" fmla="*/ 66 w 98"/>
                <a:gd name="T3" fmla="*/ 126 h 159"/>
                <a:gd name="T4" fmla="*/ 66 w 98"/>
                <a:gd name="T5" fmla="*/ 16 h 159"/>
                <a:gd name="T6" fmla="*/ 66 w 98"/>
                <a:gd name="T7" fmla="*/ 16 h 159"/>
                <a:gd name="T8" fmla="*/ 50 w 98"/>
                <a:gd name="T9" fmla="*/ 0 h 159"/>
                <a:gd name="T10" fmla="*/ 19 w 98"/>
                <a:gd name="T11" fmla="*/ 0 h 159"/>
                <a:gd name="T12" fmla="*/ 2 w 98"/>
                <a:gd name="T13" fmla="*/ 16 h 159"/>
                <a:gd name="T14" fmla="*/ 19 w 98"/>
                <a:gd name="T15" fmla="*/ 33 h 159"/>
                <a:gd name="T16" fmla="*/ 33 w 98"/>
                <a:gd name="T17" fmla="*/ 33 h 159"/>
                <a:gd name="T18" fmla="*/ 33 w 98"/>
                <a:gd name="T19" fmla="*/ 126 h 159"/>
                <a:gd name="T20" fmla="*/ 17 w 98"/>
                <a:gd name="T21" fmla="*/ 126 h 159"/>
                <a:gd name="T22" fmla="*/ 0 w 98"/>
                <a:gd name="T23" fmla="*/ 143 h 159"/>
                <a:gd name="T24" fmla="*/ 17 w 98"/>
                <a:gd name="T25" fmla="*/ 159 h 159"/>
                <a:gd name="T26" fmla="*/ 81 w 98"/>
                <a:gd name="T27" fmla="*/ 159 h 159"/>
                <a:gd name="T28" fmla="*/ 98 w 98"/>
                <a:gd name="T29" fmla="*/ 143 h 159"/>
                <a:gd name="T30" fmla="*/ 81 w 98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5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823345-C1D5-4C4E-8261-DD9AE4017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08238" y="1622425"/>
              <a:ext cx="87313" cy="106363"/>
            </a:xfrm>
            <a:custGeom>
              <a:avLst/>
              <a:gdLst>
                <a:gd name="T0" fmla="*/ 67 w 135"/>
                <a:gd name="T1" fmla="*/ 0 h 163"/>
                <a:gd name="T2" fmla="*/ 0 w 135"/>
                <a:gd name="T3" fmla="*/ 82 h 163"/>
                <a:gd name="T4" fmla="*/ 67 w 135"/>
                <a:gd name="T5" fmla="*/ 163 h 163"/>
                <a:gd name="T6" fmla="*/ 135 w 135"/>
                <a:gd name="T7" fmla="*/ 82 h 163"/>
                <a:gd name="T8" fmla="*/ 67 w 135"/>
                <a:gd name="T9" fmla="*/ 0 h 163"/>
                <a:gd name="T10" fmla="*/ 67 w 135"/>
                <a:gd name="T11" fmla="*/ 130 h 163"/>
                <a:gd name="T12" fmla="*/ 33 w 135"/>
                <a:gd name="T13" fmla="*/ 82 h 163"/>
                <a:gd name="T14" fmla="*/ 67 w 135"/>
                <a:gd name="T15" fmla="*/ 33 h 163"/>
                <a:gd name="T16" fmla="*/ 102 w 135"/>
                <a:gd name="T17" fmla="*/ 82 h 163"/>
                <a:gd name="T18" fmla="*/ 67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7" y="0"/>
                  </a:move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ubicBezTo>
                    <a:pt x="104" y="163"/>
                    <a:pt x="135" y="127"/>
                    <a:pt x="135" y="82"/>
                  </a:cubicBezTo>
                  <a:cubicBezTo>
                    <a:pt x="135" y="37"/>
                    <a:pt x="104" y="0"/>
                    <a:pt x="67" y="0"/>
                  </a:cubicBezTo>
                  <a:close/>
                  <a:moveTo>
                    <a:pt x="67" y="130"/>
                  </a:moveTo>
                  <a:cubicBezTo>
                    <a:pt x="48" y="130"/>
                    <a:pt x="33" y="108"/>
                    <a:pt x="33" y="82"/>
                  </a:cubicBezTo>
                  <a:cubicBezTo>
                    <a:pt x="33" y="55"/>
                    <a:pt x="48" y="33"/>
                    <a:pt x="67" y="33"/>
                  </a:cubicBez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DFD948-AAC0-514A-895C-D5E864258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200" y="1624013"/>
              <a:ext cx="61913" cy="103188"/>
            </a:xfrm>
            <a:custGeom>
              <a:avLst/>
              <a:gdLst>
                <a:gd name="T0" fmla="*/ 81 w 97"/>
                <a:gd name="T1" fmla="*/ 126 h 159"/>
                <a:gd name="T2" fmla="*/ 66 w 97"/>
                <a:gd name="T3" fmla="*/ 126 h 159"/>
                <a:gd name="T4" fmla="*/ 66 w 97"/>
                <a:gd name="T5" fmla="*/ 16 h 159"/>
                <a:gd name="T6" fmla="*/ 66 w 97"/>
                <a:gd name="T7" fmla="*/ 16 h 159"/>
                <a:gd name="T8" fmla="*/ 49 w 97"/>
                <a:gd name="T9" fmla="*/ 0 h 159"/>
                <a:gd name="T10" fmla="*/ 19 w 97"/>
                <a:gd name="T11" fmla="*/ 0 h 159"/>
                <a:gd name="T12" fmla="*/ 2 w 97"/>
                <a:gd name="T13" fmla="*/ 16 h 159"/>
                <a:gd name="T14" fmla="*/ 19 w 97"/>
                <a:gd name="T15" fmla="*/ 33 h 159"/>
                <a:gd name="T16" fmla="*/ 33 w 97"/>
                <a:gd name="T17" fmla="*/ 33 h 159"/>
                <a:gd name="T18" fmla="*/ 33 w 97"/>
                <a:gd name="T19" fmla="*/ 126 h 159"/>
                <a:gd name="T20" fmla="*/ 17 w 97"/>
                <a:gd name="T21" fmla="*/ 126 h 159"/>
                <a:gd name="T22" fmla="*/ 0 w 97"/>
                <a:gd name="T23" fmla="*/ 143 h 159"/>
                <a:gd name="T24" fmla="*/ 17 w 97"/>
                <a:gd name="T25" fmla="*/ 159 h 159"/>
                <a:gd name="T26" fmla="*/ 81 w 97"/>
                <a:gd name="T27" fmla="*/ 159 h 159"/>
                <a:gd name="T28" fmla="*/ 97 w 97"/>
                <a:gd name="T29" fmla="*/ 143 h 159"/>
                <a:gd name="T30" fmla="*/ 81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FB98ADE-E5CE-4447-9E9C-EDFE583A7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1497013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BA6E55-9F7F-EB4A-B160-38604219B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0925" y="1497013"/>
              <a:ext cx="63500" cy="103188"/>
            </a:xfrm>
            <a:custGeom>
              <a:avLst/>
              <a:gdLst>
                <a:gd name="T0" fmla="*/ 81 w 98"/>
                <a:gd name="T1" fmla="*/ 126 h 159"/>
                <a:gd name="T2" fmla="*/ 66 w 98"/>
                <a:gd name="T3" fmla="*/ 126 h 159"/>
                <a:gd name="T4" fmla="*/ 66 w 98"/>
                <a:gd name="T5" fmla="*/ 16 h 159"/>
                <a:gd name="T6" fmla="*/ 66 w 98"/>
                <a:gd name="T7" fmla="*/ 16 h 159"/>
                <a:gd name="T8" fmla="*/ 50 w 98"/>
                <a:gd name="T9" fmla="*/ 0 h 159"/>
                <a:gd name="T10" fmla="*/ 19 w 98"/>
                <a:gd name="T11" fmla="*/ 0 h 159"/>
                <a:gd name="T12" fmla="*/ 2 w 98"/>
                <a:gd name="T13" fmla="*/ 16 h 159"/>
                <a:gd name="T14" fmla="*/ 19 w 98"/>
                <a:gd name="T15" fmla="*/ 33 h 159"/>
                <a:gd name="T16" fmla="*/ 33 w 98"/>
                <a:gd name="T17" fmla="*/ 33 h 159"/>
                <a:gd name="T18" fmla="*/ 33 w 98"/>
                <a:gd name="T19" fmla="*/ 126 h 159"/>
                <a:gd name="T20" fmla="*/ 17 w 98"/>
                <a:gd name="T21" fmla="*/ 126 h 159"/>
                <a:gd name="T22" fmla="*/ 0 w 98"/>
                <a:gd name="T23" fmla="*/ 143 h 159"/>
                <a:gd name="T24" fmla="*/ 17 w 98"/>
                <a:gd name="T25" fmla="*/ 159 h 159"/>
                <a:gd name="T26" fmla="*/ 81 w 98"/>
                <a:gd name="T27" fmla="*/ 159 h 159"/>
                <a:gd name="T28" fmla="*/ 98 w 98"/>
                <a:gd name="T29" fmla="*/ 143 h 159"/>
                <a:gd name="T30" fmla="*/ 81 w 98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81" y="126"/>
                  </a:move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5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85F6B1C-EF83-C045-ABB7-9D91D46B6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8725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0" y="0"/>
                    <a:pt x="0" y="36"/>
                    <a:pt x="0" y="81"/>
                  </a:cubicBezTo>
                  <a:cubicBezTo>
                    <a:pt x="0" y="126"/>
                    <a:pt x="30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1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6" y="33"/>
                    <a:pt x="102" y="55"/>
                    <a:pt x="102" y="81"/>
                  </a:cubicBezTo>
                  <a:cubicBezTo>
                    <a:pt x="102" y="108"/>
                    <a:pt x="86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FF3A304-15CC-2840-B74A-AC59E2181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150" y="1497013"/>
              <a:ext cx="63500" cy="103188"/>
            </a:xfrm>
            <a:custGeom>
              <a:avLst/>
              <a:gdLst>
                <a:gd name="T0" fmla="*/ 66 w 98"/>
                <a:gd name="T1" fmla="*/ 16 h 159"/>
                <a:gd name="T2" fmla="*/ 66 w 98"/>
                <a:gd name="T3" fmla="*/ 16 h 159"/>
                <a:gd name="T4" fmla="*/ 49 w 98"/>
                <a:gd name="T5" fmla="*/ 0 h 159"/>
                <a:gd name="T6" fmla="*/ 19 w 98"/>
                <a:gd name="T7" fmla="*/ 0 h 159"/>
                <a:gd name="T8" fmla="*/ 2 w 98"/>
                <a:gd name="T9" fmla="*/ 16 h 159"/>
                <a:gd name="T10" fmla="*/ 19 w 98"/>
                <a:gd name="T11" fmla="*/ 33 h 159"/>
                <a:gd name="T12" fmla="*/ 33 w 98"/>
                <a:gd name="T13" fmla="*/ 33 h 159"/>
                <a:gd name="T14" fmla="*/ 33 w 98"/>
                <a:gd name="T15" fmla="*/ 126 h 159"/>
                <a:gd name="T16" fmla="*/ 17 w 98"/>
                <a:gd name="T17" fmla="*/ 126 h 159"/>
                <a:gd name="T18" fmla="*/ 0 w 98"/>
                <a:gd name="T19" fmla="*/ 143 h 159"/>
                <a:gd name="T20" fmla="*/ 17 w 98"/>
                <a:gd name="T21" fmla="*/ 159 h 159"/>
                <a:gd name="T22" fmla="*/ 81 w 98"/>
                <a:gd name="T23" fmla="*/ 159 h 159"/>
                <a:gd name="T24" fmla="*/ 98 w 98"/>
                <a:gd name="T25" fmla="*/ 143 h 159"/>
                <a:gd name="T26" fmla="*/ 81 w 98"/>
                <a:gd name="T27" fmla="*/ 126 h 159"/>
                <a:gd name="T28" fmla="*/ 66 w 98"/>
                <a:gd name="T29" fmla="*/ 126 h 159"/>
                <a:gd name="T30" fmla="*/ 66 w 98"/>
                <a:gd name="T31" fmla="*/ 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159">
                  <a:moveTo>
                    <a:pt x="66" y="16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9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2" y="7"/>
                    <a:pt x="2" y="16"/>
                  </a:cubicBezTo>
                  <a:cubicBezTo>
                    <a:pt x="2" y="25"/>
                    <a:pt x="10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8" y="126"/>
                    <a:pt x="0" y="134"/>
                    <a:pt x="0" y="143"/>
                  </a:cubicBezTo>
                  <a:cubicBezTo>
                    <a:pt x="0" y="152"/>
                    <a:pt x="8" y="159"/>
                    <a:pt x="17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8" y="152"/>
                    <a:pt x="98" y="143"/>
                  </a:cubicBezTo>
                  <a:cubicBezTo>
                    <a:pt x="98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lnTo>
                    <a:pt x="66" y="1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F35BF98-4BF0-AE49-9086-DBE871E54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8713" y="1358900"/>
              <a:ext cx="87313" cy="104775"/>
            </a:xfrm>
            <a:custGeom>
              <a:avLst/>
              <a:gdLst>
                <a:gd name="T0" fmla="*/ 67 w 135"/>
                <a:gd name="T1" fmla="*/ 163 h 163"/>
                <a:gd name="T2" fmla="*/ 135 w 135"/>
                <a:gd name="T3" fmla="*/ 82 h 163"/>
                <a:gd name="T4" fmla="*/ 67 w 135"/>
                <a:gd name="T5" fmla="*/ 0 h 163"/>
                <a:gd name="T6" fmla="*/ 0 w 135"/>
                <a:gd name="T7" fmla="*/ 82 h 163"/>
                <a:gd name="T8" fmla="*/ 67 w 135"/>
                <a:gd name="T9" fmla="*/ 163 h 163"/>
                <a:gd name="T10" fmla="*/ 67 w 135"/>
                <a:gd name="T11" fmla="*/ 33 h 163"/>
                <a:gd name="T12" fmla="*/ 102 w 135"/>
                <a:gd name="T13" fmla="*/ 82 h 163"/>
                <a:gd name="T14" fmla="*/ 67 w 135"/>
                <a:gd name="T15" fmla="*/ 130 h 163"/>
                <a:gd name="T16" fmla="*/ 33 w 135"/>
                <a:gd name="T17" fmla="*/ 82 h 163"/>
                <a:gd name="T18" fmla="*/ 67 w 135"/>
                <a:gd name="T19" fmla="*/ 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7" y="163"/>
                  </a:moveTo>
                  <a:cubicBezTo>
                    <a:pt x="104" y="163"/>
                    <a:pt x="135" y="127"/>
                    <a:pt x="135" y="82"/>
                  </a:cubicBezTo>
                  <a:cubicBezTo>
                    <a:pt x="135" y="37"/>
                    <a:pt x="104" y="0"/>
                    <a:pt x="67" y="0"/>
                  </a:cubicBez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lose/>
                  <a:moveTo>
                    <a:pt x="67" y="33"/>
                  </a:move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ubicBezTo>
                    <a:pt x="48" y="130"/>
                    <a:pt x="33" y="108"/>
                    <a:pt x="33" y="82"/>
                  </a:cubicBezTo>
                  <a:cubicBezTo>
                    <a:pt x="33" y="55"/>
                    <a:pt x="48" y="33"/>
                    <a:pt x="67" y="33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C4BACB-BCD7-F04B-BEEA-787FD58E6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360488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A513D85-BE75-D44D-9D70-F3051B495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8263" y="1360488"/>
              <a:ext cx="63500" cy="103188"/>
            </a:xfrm>
            <a:custGeom>
              <a:avLst/>
              <a:gdLst>
                <a:gd name="T0" fmla="*/ 16 w 97"/>
                <a:gd name="T1" fmla="*/ 126 h 159"/>
                <a:gd name="T2" fmla="*/ 0 w 97"/>
                <a:gd name="T3" fmla="*/ 143 h 159"/>
                <a:gd name="T4" fmla="*/ 16 w 97"/>
                <a:gd name="T5" fmla="*/ 159 h 159"/>
                <a:gd name="T6" fmla="*/ 81 w 97"/>
                <a:gd name="T7" fmla="*/ 159 h 159"/>
                <a:gd name="T8" fmla="*/ 97 w 97"/>
                <a:gd name="T9" fmla="*/ 143 h 159"/>
                <a:gd name="T10" fmla="*/ 81 w 97"/>
                <a:gd name="T11" fmla="*/ 126 h 159"/>
                <a:gd name="T12" fmla="*/ 66 w 97"/>
                <a:gd name="T13" fmla="*/ 126 h 159"/>
                <a:gd name="T14" fmla="*/ 66 w 97"/>
                <a:gd name="T15" fmla="*/ 16 h 159"/>
                <a:gd name="T16" fmla="*/ 66 w 97"/>
                <a:gd name="T17" fmla="*/ 16 h 159"/>
                <a:gd name="T18" fmla="*/ 49 w 97"/>
                <a:gd name="T19" fmla="*/ 0 h 159"/>
                <a:gd name="T20" fmla="*/ 19 w 97"/>
                <a:gd name="T21" fmla="*/ 0 h 159"/>
                <a:gd name="T22" fmla="*/ 2 w 97"/>
                <a:gd name="T23" fmla="*/ 16 h 159"/>
                <a:gd name="T24" fmla="*/ 19 w 97"/>
                <a:gd name="T25" fmla="*/ 33 h 159"/>
                <a:gd name="T26" fmla="*/ 33 w 97"/>
                <a:gd name="T27" fmla="*/ 33 h 159"/>
                <a:gd name="T28" fmla="*/ 33 w 97"/>
                <a:gd name="T29" fmla="*/ 126 h 159"/>
                <a:gd name="T30" fmla="*/ 16 w 97"/>
                <a:gd name="T31" fmla="*/ 12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7" h="159">
                  <a:moveTo>
                    <a:pt x="16" y="126"/>
                  </a:moveTo>
                  <a:cubicBezTo>
                    <a:pt x="7" y="126"/>
                    <a:pt x="0" y="134"/>
                    <a:pt x="0" y="143"/>
                  </a:cubicBezTo>
                  <a:cubicBezTo>
                    <a:pt x="0" y="152"/>
                    <a:pt x="7" y="159"/>
                    <a:pt x="16" y="159"/>
                  </a:cubicBezTo>
                  <a:cubicBezTo>
                    <a:pt x="81" y="159"/>
                    <a:pt x="81" y="159"/>
                    <a:pt x="81" y="159"/>
                  </a:cubicBezTo>
                  <a:cubicBezTo>
                    <a:pt x="90" y="159"/>
                    <a:pt x="97" y="152"/>
                    <a:pt x="97" y="143"/>
                  </a:cubicBezTo>
                  <a:cubicBezTo>
                    <a:pt x="97" y="134"/>
                    <a:pt x="90" y="126"/>
                    <a:pt x="81" y="126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7"/>
                    <a:pt x="58" y="0"/>
                    <a:pt x="4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2" y="7"/>
                    <a:pt x="2" y="16"/>
                  </a:cubicBezTo>
                  <a:cubicBezTo>
                    <a:pt x="2" y="25"/>
                    <a:pt x="9" y="33"/>
                    <a:pt x="19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126"/>
                    <a:pt x="33" y="126"/>
                    <a:pt x="33" y="126"/>
                  </a:cubicBezTo>
                  <a:lnTo>
                    <a:pt x="16" y="126"/>
                  </a:ln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FCA0DB9-8FA7-7049-B30A-DC4F334768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9225" y="1358900"/>
              <a:ext cx="87313" cy="104775"/>
            </a:xfrm>
            <a:custGeom>
              <a:avLst/>
              <a:gdLst>
                <a:gd name="T0" fmla="*/ 135 w 135"/>
                <a:gd name="T1" fmla="*/ 82 h 163"/>
                <a:gd name="T2" fmla="*/ 67 w 135"/>
                <a:gd name="T3" fmla="*/ 0 h 163"/>
                <a:gd name="T4" fmla="*/ 0 w 135"/>
                <a:gd name="T5" fmla="*/ 82 h 163"/>
                <a:gd name="T6" fmla="*/ 67 w 135"/>
                <a:gd name="T7" fmla="*/ 163 h 163"/>
                <a:gd name="T8" fmla="*/ 135 w 135"/>
                <a:gd name="T9" fmla="*/ 82 h 163"/>
                <a:gd name="T10" fmla="*/ 33 w 135"/>
                <a:gd name="T11" fmla="*/ 82 h 163"/>
                <a:gd name="T12" fmla="*/ 67 w 135"/>
                <a:gd name="T13" fmla="*/ 33 h 163"/>
                <a:gd name="T14" fmla="*/ 102 w 135"/>
                <a:gd name="T15" fmla="*/ 82 h 163"/>
                <a:gd name="T16" fmla="*/ 67 w 135"/>
                <a:gd name="T17" fmla="*/ 130 h 163"/>
                <a:gd name="T18" fmla="*/ 33 w 135"/>
                <a:gd name="T19" fmla="*/ 8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135" y="82"/>
                  </a:moveTo>
                  <a:cubicBezTo>
                    <a:pt x="135" y="37"/>
                    <a:pt x="105" y="0"/>
                    <a:pt x="67" y="0"/>
                  </a:cubicBezTo>
                  <a:cubicBezTo>
                    <a:pt x="30" y="0"/>
                    <a:pt x="0" y="37"/>
                    <a:pt x="0" y="82"/>
                  </a:cubicBezTo>
                  <a:cubicBezTo>
                    <a:pt x="0" y="127"/>
                    <a:pt x="30" y="163"/>
                    <a:pt x="67" y="163"/>
                  </a:cubicBezTo>
                  <a:cubicBezTo>
                    <a:pt x="105" y="163"/>
                    <a:pt x="135" y="127"/>
                    <a:pt x="135" y="82"/>
                  </a:cubicBezTo>
                  <a:close/>
                  <a:moveTo>
                    <a:pt x="33" y="82"/>
                  </a:moveTo>
                  <a:cubicBezTo>
                    <a:pt x="33" y="55"/>
                    <a:pt x="49" y="33"/>
                    <a:pt x="67" y="33"/>
                  </a:cubicBezTo>
                  <a:cubicBezTo>
                    <a:pt x="86" y="33"/>
                    <a:pt x="102" y="55"/>
                    <a:pt x="102" y="82"/>
                  </a:cubicBezTo>
                  <a:cubicBezTo>
                    <a:pt x="102" y="108"/>
                    <a:pt x="86" y="130"/>
                    <a:pt x="67" y="130"/>
                  </a:cubicBezTo>
                  <a:cubicBezTo>
                    <a:pt x="49" y="130"/>
                    <a:pt x="33" y="108"/>
                    <a:pt x="33" y="82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674E5AC-42A6-834E-AAFF-2E9C73A75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3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4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1" y="0"/>
                    <a:pt x="0" y="36"/>
                    <a:pt x="0" y="81"/>
                  </a:cubicBezTo>
                  <a:cubicBezTo>
                    <a:pt x="0" y="126"/>
                    <a:pt x="31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4" y="108"/>
                    <a:pt x="34" y="81"/>
                  </a:cubicBezTo>
                  <a:cubicBezTo>
                    <a:pt x="34" y="55"/>
                    <a:pt x="49" y="33"/>
                    <a:pt x="68" y="33"/>
                  </a:cubicBezTo>
                  <a:cubicBezTo>
                    <a:pt x="87" y="33"/>
                    <a:pt x="102" y="55"/>
                    <a:pt x="102" y="81"/>
                  </a:cubicBezTo>
                  <a:cubicBezTo>
                    <a:pt x="102" y="108"/>
                    <a:pt x="87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C9515DF-CDBC-FF4B-ACDF-99F863A1C1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7813" y="1495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1 h 163"/>
                <a:gd name="T4" fmla="*/ 68 w 135"/>
                <a:gd name="T5" fmla="*/ 163 h 163"/>
                <a:gd name="T6" fmla="*/ 135 w 135"/>
                <a:gd name="T7" fmla="*/ 81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1 h 163"/>
                <a:gd name="T14" fmla="*/ 68 w 135"/>
                <a:gd name="T15" fmla="*/ 33 h 163"/>
                <a:gd name="T16" fmla="*/ 102 w 135"/>
                <a:gd name="T17" fmla="*/ 81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0" y="0"/>
                    <a:pt x="0" y="36"/>
                    <a:pt x="0" y="81"/>
                  </a:cubicBezTo>
                  <a:cubicBezTo>
                    <a:pt x="0" y="126"/>
                    <a:pt x="30" y="163"/>
                    <a:pt x="68" y="163"/>
                  </a:cubicBezTo>
                  <a:cubicBezTo>
                    <a:pt x="105" y="163"/>
                    <a:pt x="135" y="126"/>
                    <a:pt x="135" y="81"/>
                  </a:cubicBezTo>
                  <a:cubicBezTo>
                    <a:pt x="135" y="36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1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6" y="33"/>
                    <a:pt x="102" y="55"/>
                    <a:pt x="102" y="81"/>
                  </a:cubicBezTo>
                  <a:cubicBezTo>
                    <a:pt x="102" y="108"/>
                    <a:pt x="86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9DE45C1-8332-F343-8B70-3C0E27A29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11450" y="1622425"/>
              <a:ext cx="87313" cy="106363"/>
            </a:xfrm>
            <a:custGeom>
              <a:avLst/>
              <a:gdLst>
                <a:gd name="T0" fmla="*/ 68 w 135"/>
                <a:gd name="T1" fmla="*/ 0 h 163"/>
                <a:gd name="T2" fmla="*/ 0 w 135"/>
                <a:gd name="T3" fmla="*/ 82 h 163"/>
                <a:gd name="T4" fmla="*/ 68 w 135"/>
                <a:gd name="T5" fmla="*/ 163 h 163"/>
                <a:gd name="T6" fmla="*/ 135 w 135"/>
                <a:gd name="T7" fmla="*/ 82 h 163"/>
                <a:gd name="T8" fmla="*/ 68 w 135"/>
                <a:gd name="T9" fmla="*/ 0 h 163"/>
                <a:gd name="T10" fmla="*/ 68 w 135"/>
                <a:gd name="T11" fmla="*/ 130 h 163"/>
                <a:gd name="T12" fmla="*/ 33 w 135"/>
                <a:gd name="T13" fmla="*/ 82 h 163"/>
                <a:gd name="T14" fmla="*/ 68 w 135"/>
                <a:gd name="T15" fmla="*/ 33 h 163"/>
                <a:gd name="T16" fmla="*/ 102 w 135"/>
                <a:gd name="T17" fmla="*/ 82 h 163"/>
                <a:gd name="T18" fmla="*/ 68 w 135"/>
                <a:gd name="T19" fmla="*/ 1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63">
                  <a:moveTo>
                    <a:pt x="68" y="0"/>
                  </a:moveTo>
                  <a:cubicBezTo>
                    <a:pt x="31" y="0"/>
                    <a:pt x="0" y="37"/>
                    <a:pt x="0" y="82"/>
                  </a:cubicBezTo>
                  <a:cubicBezTo>
                    <a:pt x="0" y="127"/>
                    <a:pt x="31" y="163"/>
                    <a:pt x="68" y="163"/>
                  </a:cubicBezTo>
                  <a:cubicBezTo>
                    <a:pt x="105" y="163"/>
                    <a:pt x="135" y="127"/>
                    <a:pt x="135" y="82"/>
                  </a:cubicBezTo>
                  <a:cubicBezTo>
                    <a:pt x="135" y="37"/>
                    <a:pt x="105" y="0"/>
                    <a:pt x="68" y="0"/>
                  </a:cubicBezTo>
                  <a:close/>
                  <a:moveTo>
                    <a:pt x="68" y="130"/>
                  </a:moveTo>
                  <a:cubicBezTo>
                    <a:pt x="49" y="130"/>
                    <a:pt x="33" y="108"/>
                    <a:pt x="33" y="82"/>
                  </a:cubicBezTo>
                  <a:cubicBezTo>
                    <a:pt x="33" y="55"/>
                    <a:pt x="49" y="33"/>
                    <a:pt x="68" y="33"/>
                  </a:cubicBezTo>
                  <a:cubicBezTo>
                    <a:pt x="87" y="33"/>
                    <a:pt x="102" y="55"/>
                    <a:pt x="102" y="82"/>
                  </a:cubicBezTo>
                  <a:cubicBezTo>
                    <a:pt x="102" y="108"/>
                    <a:pt x="87" y="130"/>
                    <a:pt x="68" y="130"/>
                  </a:cubicBezTo>
                  <a:close/>
                </a:path>
              </a:pathLst>
            </a:custGeom>
            <a:solidFill>
              <a:srgbClr val="76C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480E5894-436B-1145-B2C3-8FB5630C6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413" y="1855788"/>
              <a:ext cx="657225" cy="373063"/>
            </a:xfrm>
            <a:custGeom>
              <a:avLst/>
              <a:gdLst>
                <a:gd name="T0" fmla="*/ 652 w 1014"/>
                <a:gd name="T1" fmla="*/ 362 h 573"/>
                <a:gd name="T2" fmla="*/ 1014 w 1014"/>
                <a:gd name="T3" fmla="*/ 0 h 573"/>
                <a:gd name="T4" fmla="*/ 0 w 1014"/>
                <a:gd name="T5" fmla="*/ 0 h 573"/>
                <a:gd name="T6" fmla="*/ 362 w 1014"/>
                <a:gd name="T7" fmla="*/ 362 h 573"/>
                <a:gd name="T8" fmla="*/ 411 w 1014"/>
                <a:gd name="T9" fmla="*/ 480 h 573"/>
                <a:gd name="T10" fmla="*/ 411 w 1014"/>
                <a:gd name="T11" fmla="*/ 566 h 573"/>
                <a:gd name="T12" fmla="*/ 507 w 1014"/>
                <a:gd name="T13" fmla="*/ 573 h 573"/>
                <a:gd name="T14" fmla="*/ 603 w 1014"/>
                <a:gd name="T15" fmla="*/ 566 h 573"/>
                <a:gd name="T16" fmla="*/ 603 w 1014"/>
                <a:gd name="T17" fmla="*/ 480 h 573"/>
                <a:gd name="T18" fmla="*/ 652 w 1014"/>
                <a:gd name="T19" fmla="*/ 362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4" h="573">
                  <a:moveTo>
                    <a:pt x="652" y="362"/>
                  </a:moveTo>
                  <a:cubicBezTo>
                    <a:pt x="1014" y="0"/>
                    <a:pt x="1014" y="0"/>
                    <a:pt x="10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2" y="362"/>
                    <a:pt x="362" y="362"/>
                    <a:pt x="362" y="362"/>
                  </a:cubicBezTo>
                  <a:cubicBezTo>
                    <a:pt x="393" y="393"/>
                    <a:pt x="411" y="436"/>
                    <a:pt x="411" y="480"/>
                  </a:cubicBezTo>
                  <a:cubicBezTo>
                    <a:pt x="411" y="566"/>
                    <a:pt x="411" y="566"/>
                    <a:pt x="411" y="566"/>
                  </a:cubicBezTo>
                  <a:cubicBezTo>
                    <a:pt x="443" y="571"/>
                    <a:pt x="475" y="573"/>
                    <a:pt x="507" y="573"/>
                  </a:cubicBezTo>
                  <a:cubicBezTo>
                    <a:pt x="540" y="573"/>
                    <a:pt x="572" y="571"/>
                    <a:pt x="603" y="566"/>
                  </a:cubicBezTo>
                  <a:cubicBezTo>
                    <a:pt x="603" y="480"/>
                    <a:pt x="603" y="480"/>
                    <a:pt x="603" y="480"/>
                  </a:cubicBezTo>
                  <a:cubicBezTo>
                    <a:pt x="603" y="436"/>
                    <a:pt x="621" y="393"/>
                    <a:pt x="652" y="362"/>
                  </a:cubicBezTo>
                  <a:close/>
                </a:path>
              </a:pathLst>
            </a:custGeom>
            <a:solidFill>
              <a:srgbClr val="08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F24E796-45BA-8348-B160-F3D6A44F9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5200" y="1760538"/>
              <a:ext cx="757238" cy="95250"/>
            </a:xfrm>
            <a:custGeom>
              <a:avLst/>
              <a:gdLst>
                <a:gd name="T0" fmla="*/ 93 w 1171"/>
                <a:gd name="T1" fmla="*/ 74 h 146"/>
                <a:gd name="T2" fmla="*/ 1077 w 1171"/>
                <a:gd name="T3" fmla="*/ 74 h 146"/>
                <a:gd name="T4" fmla="*/ 1102 w 1171"/>
                <a:gd name="T5" fmla="*/ 135 h 146"/>
                <a:gd name="T6" fmla="*/ 1092 w 1171"/>
                <a:gd name="T7" fmla="*/ 146 h 146"/>
                <a:gd name="T8" fmla="*/ 1097 w 1171"/>
                <a:gd name="T9" fmla="*/ 146 h 146"/>
                <a:gd name="T10" fmla="*/ 1171 w 1171"/>
                <a:gd name="T11" fmla="*/ 73 h 146"/>
                <a:gd name="T12" fmla="*/ 1171 w 1171"/>
                <a:gd name="T13" fmla="*/ 73 h 146"/>
                <a:gd name="T14" fmla="*/ 1097 w 1171"/>
                <a:gd name="T15" fmla="*/ 0 h 146"/>
                <a:gd name="T16" fmla="*/ 73 w 1171"/>
                <a:gd name="T17" fmla="*/ 0 h 146"/>
                <a:gd name="T18" fmla="*/ 0 w 1171"/>
                <a:gd name="T19" fmla="*/ 73 h 146"/>
                <a:gd name="T20" fmla="*/ 0 w 1171"/>
                <a:gd name="T21" fmla="*/ 73 h 146"/>
                <a:gd name="T22" fmla="*/ 73 w 1171"/>
                <a:gd name="T23" fmla="*/ 146 h 146"/>
                <a:gd name="T24" fmla="*/ 78 w 1171"/>
                <a:gd name="T25" fmla="*/ 146 h 146"/>
                <a:gd name="T26" fmla="*/ 68 w 1171"/>
                <a:gd name="T27" fmla="*/ 135 h 146"/>
                <a:gd name="T28" fmla="*/ 93 w 1171"/>
                <a:gd name="T29" fmla="*/ 7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1" h="146">
                  <a:moveTo>
                    <a:pt x="93" y="74"/>
                  </a:moveTo>
                  <a:cubicBezTo>
                    <a:pt x="1077" y="74"/>
                    <a:pt x="1077" y="74"/>
                    <a:pt x="1077" y="74"/>
                  </a:cubicBezTo>
                  <a:cubicBezTo>
                    <a:pt x="1109" y="74"/>
                    <a:pt x="1125" y="113"/>
                    <a:pt x="1102" y="135"/>
                  </a:cubicBezTo>
                  <a:cubicBezTo>
                    <a:pt x="1092" y="146"/>
                    <a:pt x="1092" y="146"/>
                    <a:pt x="1092" y="146"/>
                  </a:cubicBezTo>
                  <a:cubicBezTo>
                    <a:pt x="1097" y="146"/>
                    <a:pt x="1097" y="146"/>
                    <a:pt x="1097" y="146"/>
                  </a:cubicBezTo>
                  <a:cubicBezTo>
                    <a:pt x="1138" y="146"/>
                    <a:pt x="1171" y="113"/>
                    <a:pt x="1171" y="73"/>
                  </a:cubicBezTo>
                  <a:cubicBezTo>
                    <a:pt x="1171" y="73"/>
                    <a:pt x="1171" y="73"/>
                    <a:pt x="1171" y="73"/>
                  </a:cubicBezTo>
                  <a:cubicBezTo>
                    <a:pt x="1171" y="32"/>
                    <a:pt x="1138" y="0"/>
                    <a:pt x="109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3" y="0"/>
                    <a:pt x="0" y="32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13"/>
                    <a:pt x="33" y="146"/>
                    <a:pt x="73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68" y="135"/>
                    <a:pt x="68" y="135"/>
                    <a:pt x="68" y="135"/>
                  </a:cubicBezTo>
                  <a:cubicBezTo>
                    <a:pt x="45" y="113"/>
                    <a:pt x="61" y="74"/>
                    <a:pt x="93" y="74"/>
                  </a:cubicBezTo>
                  <a:close/>
                </a:path>
              </a:pathLst>
            </a:custGeom>
            <a:solidFill>
              <a:srgbClr val="122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9B8BDF-E2F9-624C-945C-A3F70CD175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" y="1809750"/>
              <a:ext cx="700088" cy="46038"/>
            </a:xfrm>
            <a:custGeom>
              <a:avLst/>
              <a:gdLst>
                <a:gd name="T0" fmla="*/ 1057 w 1080"/>
                <a:gd name="T1" fmla="*/ 61 h 72"/>
                <a:gd name="T2" fmla="*/ 1032 w 1080"/>
                <a:gd name="T3" fmla="*/ 0 h 72"/>
                <a:gd name="T4" fmla="*/ 48 w 1080"/>
                <a:gd name="T5" fmla="*/ 0 h 72"/>
                <a:gd name="T6" fmla="*/ 23 w 1080"/>
                <a:gd name="T7" fmla="*/ 61 h 72"/>
                <a:gd name="T8" fmla="*/ 33 w 1080"/>
                <a:gd name="T9" fmla="*/ 72 h 72"/>
                <a:gd name="T10" fmla="*/ 1047 w 1080"/>
                <a:gd name="T11" fmla="*/ 72 h 72"/>
                <a:gd name="T12" fmla="*/ 1057 w 1080"/>
                <a:gd name="T13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0" h="72">
                  <a:moveTo>
                    <a:pt x="1057" y="61"/>
                  </a:moveTo>
                  <a:cubicBezTo>
                    <a:pt x="1080" y="39"/>
                    <a:pt x="1064" y="0"/>
                    <a:pt x="103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6" y="0"/>
                    <a:pt x="0" y="39"/>
                    <a:pt x="23" y="61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1047" y="72"/>
                    <a:pt x="1047" y="72"/>
                    <a:pt x="1047" y="72"/>
                  </a:cubicBezTo>
                  <a:lnTo>
                    <a:pt x="1057" y="61"/>
                  </a:lnTo>
                  <a:close/>
                </a:path>
              </a:pathLst>
            </a:custGeom>
            <a:solidFill>
              <a:srgbClr val="1228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7D7B05B-471C-DC48-84B1-1517C071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938" y="1884363"/>
              <a:ext cx="130175" cy="204788"/>
            </a:xfrm>
            <a:custGeom>
              <a:avLst/>
              <a:gdLst>
                <a:gd name="T0" fmla="*/ 190 w 199"/>
                <a:gd name="T1" fmla="*/ 201 h 315"/>
                <a:gd name="T2" fmla="*/ 157 w 199"/>
                <a:gd name="T3" fmla="*/ 201 h 315"/>
                <a:gd name="T4" fmla="*/ 124 w 199"/>
                <a:gd name="T5" fmla="*/ 234 h 315"/>
                <a:gd name="T6" fmla="*/ 124 w 199"/>
                <a:gd name="T7" fmla="*/ 23 h 315"/>
                <a:gd name="T8" fmla="*/ 100 w 199"/>
                <a:gd name="T9" fmla="*/ 0 h 315"/>
                <a:gd name="T10" fmla="*/ 76 w 199"/>
                <a:gd name="T11" fmla="*/ 23 h 315"/>
                <a:gd name="T12" fmla="*/ 76 w 199"/>
                <a:gd name="T13" fmla="*/ 234 h 315"/>
                <a:gd name="T14" fmla="*/ 43 w 199"/>
                <a:gd name="T15" fmla="*/ 201 h 315"/>
                <a:gd name="T16" fmla="*/ 10 w 199"/>
                <a:gd name="T17" fmla="*/ 201 h 315"/>
                <a:gd name="T18" fmla="*/ 10 w 199"/>
                <a:gd name="T19" fmla="*/ 234 h 315"/>
                <a:gd name="T20" fmla="*/ 83 w 199"/>
                <a:gd name="T21" fmla="*/ 308 h 315"/>
                <a:gd name="T22" fmla="*/ 85 w 199"/>
                <a:gd name="T23" fmla="*/ 309 h 315"/>
                <a:gd name="T24" fmla="*/ 85 w 199"/>
                <a:gd name="T25" fmla="*/ 310 h 315"/>
                <a:gd name="T26" fmla="*/ 87 w 199"/>
                <a:gd name="T27" fmla="*/ 311 h 315"/>
                <a:gd name="T28" fmla="*/ 87 w 199"/>
                <a:gd name="T29" fmla="*/ 311 h 315"/>
                <a:gd name="T30" fmla="*/ 89 w 199"/>
                <a:gd name="T31" fmla="*/ 312 h 315"/>
                <a:gd name="T32" fmla="*/ 89 w 199"/>
                <a:gd name="T33" fmla="*/ 312 h 315"/>
                <a:gd name="T34" fmla="*/ 91 w 199"/>
                <a:gd name="T35" fmla="*/ 313 h 315"/>
                <a:gd name="T36" fmla="*/ 91 w 199"/>
                <a:gd name="T37" fmla="*/ 313 h 315"/>
                <a:gd name="T38" fmla="*/ 93 w 199"/>
                <a:gd name="T39" fmla="*/ 314 h 315"/>
                <a:gd name="T40" fmla="*/ 93 w 199"/>
                <a:gd name="T41" fmla="*/ 314 h 315"/>
                <a:gd name="T42" fmla="*/ 95 w 199"/>
                <a:gd name="T43" fmla="*/ 314 h 315"/>
                <a:gd name="T44" fmla="*/ 96 w 199"/>
                <a:gd name="T45" fmla="*/ 314 h 315"/>
                <a:gd name="T46" fmla="*/ 98 w 199"/>
                <a:gd name="T47" fmla="*/ 315 h 315"/>
                <a:gd name="T48" fmla="*/ 100 w 199"/>
                <a:gd name="T49" fmla="*/ 315 h 315"/>
                <a:gd name="T50" fmla="*/ 100 w 199"/>
                <a:gd name="T51" fmla="*/ 315 h 315"/>
                <a:gd name="T52" fmla="*/ 102 w 199"/>
                <a:gd name="T53" fmla="*/ 315 h 315"/>
                <a:gd name="T54" fmla="*/ 104 w 199"/>
                <a:gd name="T55" fmla="*/ 314 h 315"/>
                <a:gd name="T56" fmla="*/ 105 w 199"/>
                <a:gd name="T57" fmla="*/ 314 h 315"/>
                <a:gd name="T58" fmla="*/ 107 w 199"/>
                <a:gd name="T59" fmla="*/ 314 h 315"/>
                <a:gd name="T60" fmla="*/ 107 w 199"/>
                <a:gd name="T61" fmla="*/ 314 h 315"/>
                <a:gd name="T62" fmla="*/ 109 w 199"/>
                <a:gd name="T63" fmla="*/ 313 h 315"/>
                <a:gd name="T64" fmla="*/ 109 w 199"/>
                <a:gd name="T65" fmla="*/ 313 h 315"/>
                <a:gd name="T66" fmla="*/ 111 w 199"/>
                <a:gd name="T67" fmla="*/ 312 h 315"/>
                <a:gd name="T68" fmla="*/ 111 w 199"/>
                <a:gd name="T69" fmla="*/ 312 h 315"/>
                <a:gd name="T70" fmla="*/ 113 w 199"/>
                <a:gd name="T71" fmla="*/ 311 h 315"/>
                <a:gd name="T72" fmla="*/ 113 w 199"/>
                <a:gd name="T73" fmla="*/ 311 h 315"/>
                <a:gd name="T74" fmla="*/ 115 w 199"/>
                <a:gd name="T75" fmla="*/ 310 h 315"/>
                <a:gd name="T76" fmla="*/ 115 w 199"/>
                <a:gd name="T77" fmla="*/ 309 h 315"/>
                <a:gd name="T78" fmla="*/ 117 w 199"/>
                <a:gd name="T79" fmla="*/ 308 h 315"/>
                <a:gd name="T80" fmla="*/ 190 w 199"/>
                <a:gd name="T81" fmla="*/ 234 h 315"/>
                <a:gd name="T82" fmla="*/ 190 w 199"/>
                <a:gd name="T83" fmla="*/ 20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315">
                  <a:moveTo>
                    <a:pt x="190" y="201"/>
                  </a:moveTo>
                  <a:cubicBezTo>
                    <a:pt x="181" y="191"/>
                    <a:pt x="166" y="191"/>
                    <a:pt x="157" y="201"/>
                  </a:cubicBezTo>
                  <a:cubicBezTo>
                    <a:pt x="124" y="234"/>
                    <a:pt x="124" y="234"/>
                    <a:pt x="124" y="23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0"/>
                    <a:pt x="113" y="0"/>
                    <a:pt x="100" y="0"/>
                  </a:cubicBezTo>
                  <a:cubicBezTo>
                    <a:pt x="87" y="0"/>
                    <a:pt x="76" y="10"/>
                    <a:pt x="76" y="23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34" y="191"/>
                    <a:pt x="19" y="191"/>
                    <a:pt x="10" y="201"/>
                  </a:cubicBezTo>
                  <a:cubicBezTo>
                    <a:pt x="0" y="210"/>
                    <a:pt x="0" y="225"/>
                    <a:pt x="10" y="234"/>
                  </a:cubicBezTo>
                  <a:cubicBezTo>
                    <a:pt x="83" y="308"/>
                    <a:pt x="83" y="308"/>
                    <a:pt x="83" y="308"/>
                  </a:cubicBezTo>
                  <a:cubicBezTo>
                    <a:pt x="84" y="308"/>
                    <a:pt x="84" y="309"/>
                    <a:pt x="85" y="309"/>
                  </a:cubicBezTo>
                  <a:cubicBezTo>
                    <a:pt x="85" y="310"/>
                    <a:pt x="85" y="310"/>
                    <a:pt x="85" y="310"/>
                  </a:cubicBezTo>
                  <a:cubicBezTo>
                    <a:pt x="86" y="310"/>
                    <a:pt x="86" y="310"/>
                    <a:pt x="87" y="311"/>
                  </a:cubicBezTo>
                  <a:cubicBezTo>
                    <a:pt x="87" y="311"/>
                    <a:pt x="87" y="311"/>
                    <a:pt x="87" y="311"/>
                  </a:cubicBezTo>
                  <a:cubicBezTo>
                    <a:pt x="88" y="311"/>
                    <a:pt x="88" y="312"/>
                    <a:pt x="89" y="312"/>
                  </a:cubicBezTo>
                  <a:cubicBezTo>
                    <a:pt x="89" y="312"/>
                    <a:pt x="89" y="312"/>
                    <a:pt x="89" y="312"/>
                  </a:cubicBezTo>
                  <a:cubicBezTo>
                    <a:pt x="90" y="312"/>
                    <a:pt x="90" y="313"/>
                    <a:pt x="91" y="313"/>
                  </a:cubicBezTo>
                  <a:cubicBezTo>
                    <a:pt x="91" y="313"/>
                    <a:pt x="91" y="313"/>
                    <a:pt x="91" y="313"/>
                  </a:cubicBezTo>
                  <a:cubicBezTo>
                    <a:pt x="92" y="313"/>
                    <a:pt x="92" y="313"/>
                    <a:pt x="93" y="314"/>
                  </a:cubicBezTo>
                  <a:cubicBezTo>
                    <a:pt x="93" y="314"/>
                    <a:pt x="93" y="314"/>
                    <a:pt x="93" y="314"/>
                  </a:cubicBezTo>
                  <a:cubicBezTo>
                    <a:pt x="94" y="314"/>
                    <a:pt x="95" y="314"/>
                    <a:pt x="95" y="314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4"/>
                    <a:pt x="97" y="314"/>
                    <a:pt x="98" y="315"/>
                  </a:cubicBezTo>
                  <a:cubicBezTo>
                    <a:pt x="98" y="315"/>
                    <a:pt x="99" y="315"/>
                    <a:pt x="100" y="315"/>
                  </a:cubicBezTo>
                  <a:cubicBezTo>
                    <a:pt x="100" y="315"/>
                    <a:pt x="100" y="315"/>
                    <a:pt x="100" y="315"/>
                  </a:cubicBezTo>
                  <a:cubicBezTo>
                    <a:pt x="101" y="315"/>
                    <a:pt x="101" y="315"/>
                    <a:pt x="102" y="315"/>
                  </a:cubicBezTo>
                  <a:cubicBezTo>
                    <a:pt x="103" y="314"/>
                    <a:pt x="103" y="314"/>
                    <a:pt x="104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6" y="314"/>
                    <a:pt x="107" y="314"/>
                  </a:cubicBezTo>
                  <a:cubicBezTo>
                    <a:pt x="107" y="314"/>
                    <a:pt x="107" y="314"/>
                    <a:pt x="107" y="314"/>
                  </a:cubicBezTo>
                  <a:cubicBezTo>
                    <a:pt x="107" y="313"/>
                    <a:pt x="108" y="313"/>
                    <a:pt x="109" y="313"/>
                  </a:cubicBezTo>
                  <a:cubicBezTo>
                    <a:pt x="109" y="313"/>
                    <a:pt x="109" y="313"/>
                    <a:pt x="109" y="313"/>
                  </a:cubicBezTo>
                  <a:cubicBezTo>
                    <a:pt x="110" y="313"/>
                    <a:pt x="110" y="312"/>
                    <a:pt x="111" y="312"/>
                  </a:cubicBezTo>
                  <a:cubicBezTo>
                    <a:pt x="111" y="312"/>
                    <a:pt x="111" y="312"/>
                    <a:pt x="111" y="312"/>
                  </a:cubicBezTo>
                  <a:cubicBezTo>
                    <a:pt x="112" y="312"/>
                    <a:pt x="112" y="311"/>
                    <a:pt x="113" y="311"/>
                  </a:cubicBezTo>
                  <a:cubicBezTo>
                    <a:pt x="113" y="311"/>
                    <a:pt x="113" y="311"/>
                    <a:pt x="113" y="311"/>
                  </a:cubicBezTo>
                  <a:cubicBezTo>
                    <a:pt x="114" y="310"/>
                    <a:pt x="114" y="310"/>
                    <a:pt x="115" y="310"/>
                  </a:cubicBezTo>
                  <a:cubicBezTo>
                    <a:pt x="115" y="309"/>
                    <a:pt x="115" y="309"/>
                    <a:pt x="115" y="309"/>
                  </a:cubicBezTo>
                  <a:cubicBezTo>
                    <a:pt x="116" y="309"/>
                    <a:pt x="116" y="308"/>
                    <a:pt x="117" y="308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9" y="225"/>
                    <a:pt x="199" y="210"/>
                    <a:pt x="190" y="201"/>
                  </a:cubicBezTo>
                  <a:close/>
                </a:path>
              </a:pathLst>
            </a:custGeom>
            <a:solidFill>
              <a:srgbClr val="1F45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9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50C2E4-0890-9F46-91E9-650FC658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9" y="2212975"/>
            <a:ext cx="5078396" cy="2432051"/>
          </a:xfrm>
        </p:spPr>
        <p:txBody>
          <a:bodyPr wrap="square" anchor="ctr">
            <a:normAutofit/>
          </a:bodyPr>
          <a:lstStyle/>
          <a:p>
            <a:r>
              <a:rPr lang="en-US"/>
              <a:t>Example of YAML 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41BED-EC20-AE45-9BC6-4FA4AAA7C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90" y="1998977"/>
            <a:ext cx="6085209" cy="28600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2583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70A5D78-0868-4AB0-9FA1-A6B6AA14BC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D068B-70E2-5447-8E1F-E05961D38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When we use YAML?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3C14E1E-6006-4634-BDEA-546CD9AD3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135692"/>
              </p:ext>
            </p:extLst>
          </p:nvPr>
        </p:nvGraphicFramePr>
        <p:xfrm>
          <a:off x="711200" y="1797051"/>
          <a:ext cx="10820400" cy="3544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8110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00DEA5-925B-4C79-BC0E-6A6D58F2EC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464D0E-5C07-B241-9B63-60AF4ABBF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Parsing Python Object into YAML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D6494A8-0C48-854F-BE58-B07167728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753002"/>
              </p:ext>
            </p:extLst>
          </p:nvPr>
        </p:nvGraphicFramePr>
        <p:xfrm>
          <a:off x="711200" y="1602318"/>
          <a:ext cx="10820400" cy="3744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421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0E08D81-67F5-3340-8A1B-A11DFAD6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352" y="3235311"/>
            <a:ext cx="5681512" cy="407174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A9F64A2-BEE4-434A-99CC-CCFE2BB9F9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4198" y="2101667"/>
            <a:ext cx="8826019" cy="131942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800" dirty="0">
                <a:latin typeface="CiscoSansTT ExtraLight" charset="0"/>
                <a:ea typeface="CiscoSansTT ExtraLight" charset="0"/>
                <a:cs typeface="CiscoSansTT ExtraLight" charset="0"/>
              </a:rPr>
              <a:t>Interpreting YAML using Python</a:t>
            </a:r>
          </a:p>
        </p:txBody>
      </p:sp>
      <p:sp>
        <p:nvSpPr>
          <p:cNvPr id="19" name="Google Shape;735;p181"/>
          <p:cNvSpPr/>
          <p:nvPr/>
        </p:nvSpPr>
        <p:spPr>
          <a:xfrm>
            <a:off x="713229" y="661025"/>
            <a:ext cx="826145" cy="438900"/>
          </a:xfrm>
          <a:custGeom>
            <a:avLst/>
            <a:gdLst/>
            <a:ahLst/>
            <a:cxnLst/>
            <a:rect l="l" t="t" r="r" b="b"/>
            <a:pathLst>
              <a:path w="3456" h="1834" extrusionOk="0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rgbClr val="003C5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1034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62E315-75F6-6641-AAF9-6BB5DEFDF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3" y="68263"/>
            <a:ext cx="11506794" cy="6184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5826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CFA4-2F89-CE41-AEA4-373E10CF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7C9E7-1B1C-9A46-A850-4A748E8037E3}"/>
              </a:ext>
            </a:extLst>
          </p:cNvPr>
          <p:cNvSpPr txBox="1"/>
          <p:nvPr/>
        </p:nvSpPr>
        <p:spPr>
          <a:xfrm>
            <a:off x="401208" y="1256650"/>
            <a:ext cx="113895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https://www.w3schools.com/python/python_json.asp</a:t>
            </a:r>
            <a:endParaRPr lang="en-I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https://www.tutorialspoint.com/yaml/index.htm</a:t>
            </a:r>
            <a:endParaRPr lang="en-I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https://www.w3schools.com/xml/</a:t>
            </a:r>
            <a:endParaRPr lang="en-I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https://www.geeksforgeeks.org/xml-parsing-python/</a:t>
            </a:r>
            <a:endParaRPr lang="en-I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4964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IN" sz="4800" dirty="0"/>
              <a:t>Questions!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664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2209800"/>
            <a:ext cx="5103284" cy="2438400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b="0" i="0" u="none" kern="1200" dirty="0">
                <a:latin typeface="+mj-lt"/>
                <a:ea typeface="ＭＳ Ｐゴシック" charset="0"/>
                <a:cs typeface="Tipo de letra del sistema Fina" charset="0"/>
              </a:rPr>
              <a:t>API &amp; REST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3256B-D46F-E646-9723-2C8FBDD49500}"/>
              </a:ext>
            </a:extLst>
          </p:cNvPr>
          <p:cNvSpPr txBox="1"/>
          <p:nvPr/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rtlCol="0" anchor="ctr" anchorCtr="0">
            <a:normAutofit lnSpcReduction="10000"/>
          </a:bodyPr>
          <a:lstStyle/>
          <a:p>
            <a:pPr marL="285750" indent="-285750"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500" b="1" dirty="0">
                <a:ea typeface="ＭＳ Ｐゴシック" charset="0"/>
              </a:rPr>
              <a:t>API</a:t>
            </a:r>
            <a:r>
              <a:rPr lang="en-US" sz="2500" dirty="0">
                <a:ea typeface="ＭＳ Ｐゴシック" charset="0"/>
              </a:rPr>
              <a:t>: </a:t>
            </a:r>
            <a:r>
              <a:rPr lang="en-US" sz="2500" b="1" dirty="0">
                <a:ea typeface="ＭＳ Ｐゴシック" charset="0"/>
              </a:rPr>
              <a:t>API</a:t>
            </a:r>
            <a:r>
              <a:rPr lang="en-US" sz="2500" dirty="0">
                <a:ea typeface="ＭＳ Ｐゴシック" charset="0"/>
              </a:rPr>
              <a:t> stands for application programming interface</a:t>
            </a:r>
          </a:p>
          <a:p>
            <a:pPr marL="285750" indent="-285750"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500" dirty="0">
                <a:ea typeface="ＭＳ Ｐゴシック" charset="0"/>
              </a:rPr>
              <a:t>Set of rules that allow programs to talk to each other. The developer creates the API on the server and allows the client to talk to it.</a:t>
            </a:r>
          </a:p>
          <a:p>
            <a:pPr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</a:pPr>
            <a:endParaRPr lang="en-US" sz="2500" dirty="0">
              <a:ea typeface="ＭＳ Ｐゴシック" charset="0"/>
            </a:endParaRPr>
          </a:p>
          <a:p>
            <a:pPr marL="285750" indent="-285750"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500" b="1" dirty="0">
                <a:ea typeface="ＭＳ Ｐゴシック" charset="0"/>
              </a:rPr>
              <a:t>REST</a:t>
            </a:r>
            <a:r>
              <a:rPr lang="en-US" sz="2500" dirty="0">
                <a:ea typeface="ＭＳ Ｐゴシック" charset="0"/>
              </a:rPr>
              <a:t>: </a:t>
            </a:r>
            <a:r>
              <a:rPr lang="en-US" sz="2500" b="1" dirty="0">
                <a:ea typeface="ＭＳ Ｐゴシック" charset="0"/>
              </a:rPr>
              <a:t>REST </a:t>
            </a:r>
            <a:r>
              <a:rPr lang="en-US" sz="2500" dirty="0">
                <a:ea typeface="ＭＳ Ｐゴシック" charset="0"/>
              </a:rPr>
              <a:t>stands for “Representational State Transfer”. </a:t>
            </a:r>
          </a:p>
          <a:p>
            <a:pPr marL="285750" indent="-285750"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500" dirty="0">
                <a:ea typeface="ＭＳ Ｐゴシック" charset="0"/>
              </a:rPr>
              <a:t>Set of rules that developers follow when they create their API. </a:t>
            </a:r>
          </a:p>
          <a:p>
            <a:pPr marL="285750" indent="-285750" defTabSz="912261" fontAlgn="base">
              <a:lnSpc>
                <a:spcPct val="90000"/>
              </a:lnSpc>
              <a:spcAft>
                <a:spcPts val="600"/>
              </a:spcAft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</a:pPr>
            <a:r>
              <a:rPr lang="en-US" sz="2500" dirty="0">
                <a:ea typeface="ＭＳ Ｐゴシック" charset="0"/>
              </a:rPr>
              <a:t>REST transfers current state of object.</a:t>
            </a:r>
          </a:p>
        </p:txBody>
      </p:sp>
    </p:spTree>
    <p:extLst>
      <p:ext uri="{BB962C8B-B14F-4D97-AF65-F5344CB8AC3E}">
        <p14:creationId xmlns:p14="http://schemas.microsoft.com/office/powerpoint/2010/main" val="297849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8D932-C9AD-124C-9161-8629A025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Excersice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8F9A2E-E9DD-0845-B4D0-97F9F28EE740}"/>
              </a:ext>
            </a:extLst>
          </p:cNvPr>
          <p:cNvSpPr txBox="1"/>
          <p:nvPr/>
        </p:nvSpPr>
        <p:spPr>
          <a:xfrm>
            <a:off x="401208" y="1256650"/>
            <a:ext cx="11389583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1. Code to convert given JSON to XML</a:t>
            </a:r>
          </a:p>
          <a:p>
            <a:pPr algn="just"/>
            <a:r>
              <a:rPr lang="en-IN" dirty="0">
                <a:latin typeface="+mn-lt"/>
              </a:rPr>
              <a:t>	</a:t>
            </a:r>
            <a:r>
              <a:rPr lang="en-US" b="1" dirty="0"/>
              <a:t>{</a:t>
            </a:r>
          </a:p>
          <a:p>
            <a:pPr algn="just"/>
            <a:r>
              <a:rPr lang="en-US" b="1" dirty="0"/>
              <a:t>	Name	:	”</a:t>
            </a:r>
            <a:r>
              <a:rPr lang="en-US" b="1" dirty="0" err="1"/>
              <a:t>Shristi</a:t>
            </a:r>
            <a:r>
              <a:rPr lang="en-US" b="1" dirty="0"/>
              <a:t>”,</a:t>
            </a:r>
          </a:p>
          <a:p>
            <a:pPr algn="just"/>
            <a:r>
              <a:rPr lang="en-US" b="1" dirty="0"/>
              <a:t>	Age	:	24,</a:t>
            </a:r>
          </a:p>
          <a:p>
            <a:pPr algn="just"/>
            <a:r>
              <a:rPr lang="en-US" b="1" dirty="0"/>
              <a:t>	Height	: 	168,</a:t>
            </a:r>
          </a:p>
          <a:p>
            <a:pPr algn="just"/>
            <a:r>
              <a:rPr lang="en-US" b="1" dirty="0"/>
              <a:t>	Education	:	”Masters of 				Information 				</a:t>
            </a:r>
            <a:r>
              <a:rPr lang="en-US" b="1" dirty="0" err="1"/>
              <a:t>Techonology</a:t>
            </a:r>
            <a:r>
              <a:rPr lang="en-US" b="1" dirty="0"/>
              <a:t>”,</a:t>
            </a:r>
          </a:p>
          <a:p>
            <a:pPr algn="just"/>
            <a:r>
              <a:rPr lang="en-US" b="1" dirty="0"/>
              <a:t>	Occupation:	”Consulting 				Engineer”,</a:t>
            </a:r>
          </a:p>
          <a:p>
            <a:pPr algn="just"/>
            <a:r>
              <a:rPr lang="en-US" b="1" dirty="0"/>
              <a:t>	Hobbies	:	[“Cooking”, 				“Calligraphy”,</a:t>
            </a:r>
          </a:p>
          <a:p>
            <a:pPr algn="just"/>
            <a:r>
              <a:rPr lang="en-US" b="1" dirty="0"/>
              <a:t>			”Dancing”,</a:t>
            </a:r>
          </a:p>
          <a:p>
            <a:pPr algn="just"/>
            <a:r>
              <a:rPr lang="en-US" b="1" dirty="0"/>
              <a:t>			”Trekking”]</a:t>
            </a:r>
          </a:p>
          <a:p>
            <a:pPr algn="just"/>
            <a:r>
              <a:rPr lang="en-US" b="1" dirty="0"/>
              <a:t>	EMP ID	: 	345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}</a:t>
            </a:r>
          </a:p>
          <a:p>
            <a:pPr algn="just"/>
            <a:r>
              <a:rPr lang="en-US" b="1" dirty="0"/>
              <a:t>2. Code to read Hobbies from the XML object created in Task 1</a:t>
            </a:r>
          </a:p>
          <a:p>
            <a:pPr>
              <a:spcAft>
                <a:spcPts val="600"/>
              </a:spcAft>
            </a:pPr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6513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4B71-A76F-7244-B205-B1343816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APIs?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8B316-FF4B-4E4F-955A-ED7508E2DA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74"/>
          <a:stretch/>
        </p:blipFill>
        <p:spPr>
          <a:xfrm>
            <a:off x="1477434" y="4307416"/>
            <a:ext cx="1143000" cy="1619251"/>
          </a:xfrm>
          <a:prstGeom prst="rect">
            <a:avLst/>
          </a:prstGeom>
        </p:spPr>
      </p:pic>
      <p:sp>
        <p:nvSpPr>
          <p:cNvPr id="5" name="Vertical Scroll 4">
            <a:extLst>
              <a:ext uri="{FF2B5EF4-FFF2-40B4-BE49-F238E27FC236}">
                <a16:creationId xmlns:a16="http://schemas.microsoft.com/office/drawing/2014/main" id="{BBED85FA-2A09-E145-ABCC-CEDDB30E4A66}"/>
              </a:ext>
            </a:extLst>
          </p:cNvPr>
          <p:cNvSpPr/>
          <p:nvPr/>
        </p:nvSpPr>
        <p:spPr>
          <a:xfrm>
            <a:off x="211935" y="2337833"/>
            <a:ext cx="2286000" cy="1862667"/>
          </a:xfrm>
          <a:prstGeom prst="verticalScroll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Detail of Emp ID 345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288BF-F5EF-9D40-8DAA-33ACA1C7E558}"/>
              </a:ext>
            </a:extLst>
          </p:cNvPr>
          <p:cNvSpPr txBox="1"/>
          <p:nvPr/>
        </p:nvSpPr>
        <p:spPr>
          <a:xfrm>
            <a:off x="1599932" y="603358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Saurav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F0B60C8E-E24C-FE44-8F87-9F571DDB5C37}"/>
              </a:ext>
            </a:extLst>
          </p:cNvPr>
          <p:cNvSpPr/>
          <p:nvPr/>
        </p:nvSpPr>
        <p:spPr>
          <a:xfrm>
            <a:off x="1178514" y="3199072"/>
            <a:ext cx="3794792" cy="1082271"/>
          </a:xfrm>
          <a:prstGeom prst="wedgeEllipseCallou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Repetitive Task, Can I Automate this!!!?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50364B-F604-4945-AE82-4A9797C4F74F}"/>
              </a:ext>
            </a:extLst>
          </p:cNvPr>
          <p:cNvSpPr/>
          <p:nvPr/>
        </p:nvSpPr>
        <p:spPr>
          <a:xfrm>
            <a:off x="5537201" y="2726783"/>
            <a:ext cx="1557867" cy="14044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</a:p>
        </p:txBody>
      </p:sp>
      <p:grpSp>
        <p:nvGrpSpPr>
          <p:cNvPr id="10" name="Group 31">
            <a:extLst>
              <a:ext uri="{FF2B5EF4-FFF2-40B4-BE49-F238E27FC236}">
                <a16:creationId xmlns:a16="http://schemas.microsoft.com/office/drawing/2014/main" id="{D6ABB384-143B-FC4B-87B1-F540F034F7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25610" y="3693596"/>
            <a:ext cx="812800" cy="776287"/>
            <a:chOff x="3435" y="1827"/>
            <a:chExt cx="512" cy="489"/>
          </a:xfrm>
        </p:grpSpPr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7126BE67-7A37-DA44-9116-245682FF2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835"/>
              <a:ext cx="492" cy="48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2CD5F74C-6B38-F14C-B248-AA5B6956B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" y="1913"/>
              <a:ext cx="329" cy="325"/>
            </a:xfrm>
            <a:custGeom>
              <a:avLst/>
              <a:gdLst>
                <a:gd name="T0" fmla="*/ 48 w 675"/>
                <a:gd name="T1" fmla="*/ 341 h 683"/>
                <a:gd name="T2" fmla="*/ 96 w 675"/>
                <a:gd name="T3" fmla="*/ 341 h 683"/>
                <a:gd name="T4" fmla="*/ 115 w 675"/>
                <a:gd name="T5" fmla="*/ 245 h 683"/>
                <a:gd name="T6" fmla="*/ 202 w 675"/>
                <a:gd name="T7" fmla="*/ 137 h 683"/>
                <a:gd name="T8" fmla="*/ 337 w 675"/>
                <a:gd name="T9" fmla="*/ 96 h 683"/>
                <a:gd name="T10" fmla="*/ 431 w 675"/>
                <a:gd name="T11" fmla="*/ 115 h 683"/>
                <a:gd name="T12" fmla="*/ 538 w 675"/>
                <a:gd name="T13" fmla="*/ 204 h 683"/>
                <a:gd name="T14" fmla="*/ 579 w 675"/>
                <a:gd name="T15" fmla="*/ 341 h 683"/>
                <a:gd name="T16" fmla="*/ 560 w 675"/>
                <a:gd name="T17" fmla="*/ 437 h 683"/>
                <a:gd name="T18" fmla="*/ 472 w 675"/>
                <a:gd name="T19" fmla="*/ 545 h 683"/>
                <a:gd name="T20" fmla="*/ 337 w 675"/>
                <a:gd name="T21" fmla="*/ 587 h 683"/>
                <a:gd name="T22" fmla="*/ 243 w 675"/>
                <a:gd name="T23" fmla="*/ 568 h 683"/>
                <a:gd name="T24" fmla="*/ 137 w 675"/>
                <a:gd name="T25" fmla="*/ 479 h 683"/>
                <a:gd name="T26" fmla="*/ 96 w 675"/>
                <a:gd name="T27" fmla="*/ 341 h 683"/>
                <a:gd name="T28" fmla="*/ 48 w 675"/>
                <a:gd name="T29" fmla="*/ 341 h 683"/>
                <a:gd name="T30" fmla="*/ 0 w 675"/>
                <a:gd name="T31" fmla="*/ 341 h 683"/>
                <a:gd name="T32" fmla="*/ 26 w 675"/>
                <a:gd name="T33" fmla="*/ 474 h 683"/>
                <a:gd name="T34" fmla="*/ 148 w 675"/>
                <a:gd name="T35" fmla="*/ 624 h 683"/>
                <a:gd name="T36" fmla="*/ 337 w 675"/>
                <a:gd name="T37" fmla="*/ 683 h 683"/>
                <a:gd name="T38" fmla="*/ 469 w 675"/>
                <a:gd name="T39" fmla="*/ 656 h 683"/>
                <a:gd name="T40" fmla="*/ 618 w 675"/>
                <a:gd name="T41" fmla="*/ 532 h 683"/>
                <a:gd name="T42" fmla="*/ 675 w 675"/>
                <a:gd name="T43" fmla="*/ 341 h 683"/>
                <a:gd name="T44" fmla="*/ 649 w 675"/>
                <a:gd name="T45" fmla="*/ 208 h 683"/>
                <a:gd name="T46" fmla="*/ 527 w 675"/>
                <a:gd name="T47" fmla="*/ 58 h 683"/>
                <a:gd name="T48" fmla="*/ 337 w 675"/>
                <a:gd name="T49" fmla="*/ 0 h 683"/>
                <a:gd name="T50" fmla="*/ 206 w 675"/>
                <a:gd name="T51" fmla="*/ 27 h 683"/>
                <a:gd name="T52" fmla="*/ 57 w 675"/>
                <a:gd name="T53" fmla="*/ 150 h 683"/>
                <a:gd name="T54" fmla="*/ 0 w 675"/>
                <a:gd name="T55" fmla="*/ 341 h 683"/>
                <a:gd name="T56" fmla="*/ 48 w 675"/>
                <a:gd name="T57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75" h="683">
                  <a:moveTo>
                    <a:pt x="48" y="341"/>
                  </a:moveTo>
                  <a:cubicBezTo>
                    <a:pt x="96" y="341"/>
                    <a:pt x="96" y="341"/>
                    <a:pt x="96" y="341"/>
                  </a:cubicBezTo>
                  <a:cubicBezTo>
                    <a:pt x="96" y="307"/>
                    <a:pt x="102" y="275"/>
                    <a:pt x="115" y="245"/>
                  </a:cubicBezTo>
                  <a:cubicBezTo>
                    <a:pt x="133" y="201"/>
                    <a:pt x="164" y="164"/>
                    <a:pt x="202" y="137"/>
                  </a:cubicBezTo>
                  <a:cubicBezTo>
                    <a:pt x="241" y="111"/>
                    <a:pt x="287" y="96"/>
                    <a:pt x="337" y="96"/>
                  </a:cubicBezTo>
                  <a:cubicBezTo>
                    <a:pt x="371" y="96"/>
                    <a:pt x="402" y="102"/>
                    <a:pt x="431" y="115"/>
                  </a:cubicBezTo>
                  <a:cubicBezTo>
                    <a:pt x="475" y="133"/>
                    <a:pt x="512" y="164"/>
                    <a:pt x="538" y="204"/>
                  </a:cubicBezTo>
                  <a:cubicBezTo>
                    <a:pt x="564" y="243"/>
                    <a:pt x="579" y="290"/>
                    <a:pt x="579" y="341"/>
                  </a:cubicBezTo>
                  <a:cubicBezTo>
                    <a:pt x="579" y="375"/>
                    <a:pt x="572" y="408"/>
                    <a:pt x="560" y="437"/>
                  </a:cubicBezTo>
                  <a:cubicBezTo>
                    <a:pt x="542" y="481"/>
                    <a:pt x="511" y="519"/>
                    <a:pt x="472" y="545"/>
                  </a:cubicBezTo>
                  <a:cubicBezTo>
                    <a:pt x="434" y="572"/>
                    <a:pt x="388" y="587"/>
                    <a:pt x="337" y="587"/>
                  </a:cubicBezTo>
                  <a:cubicBezTo>
                    <a:pt x="304" y="587"/>
                    <a:pt x="272" y="580"/>
                    <a:pt x="243" y="568"/>
                  </a:cubicBezTo>
                  <a:cubicBezTo>
                    <a:pt x="200" y="549"/>
                    <a:pt x="163" y="518"/>
                    <a:pt x="137" y="479"/>
                  </a:cubicBezTo>
                  <a:cubicBezTo>
                    <a:pt x="111" y="440"/>
                    <a:pt x="96" y="392"/>
                    <a:pt x="96" y="341"/>
                  </a:cubicBezTo>
                  <a:cubicBezTo>
                    <a:pt x="48" y="341"/>
                    <a:pt x="48" y="341"/>
                    <a:pt x="48" y="341"/>
                  </a:cubicBezTo>
                  <a:cubicBezTo>
                    <a:pt x="0" y="341"/>
                    <a:pt x="0" y="341"/>
                    <a:pt x="0" y="341"/>
                  </a:cubicBezTo>
                  <a:cubicBezTo>
                    <a:pt x="0" y="388"/>
                    <a:pt x="9" y="433"/>
                    <a:pt x="26" y="474"/>
                  </a:cubicBezTo>
                  <a:cubicBezTo>
                    <a:pt x="52" y="535"/>
                    <a:pt x="94" y="587"/>
                    <a:pt x="148" y="624"/>
                  </a:cubicBezTo>
                  <a:cubicBezTo>
                    <a:pt x="202" y="661"/>
                    <a:pt x="267" y="683"/>
                    <a:pt x="337" y="683"/>
                  </a:cubicBezTo>
                  <a:cubicBezTo>
                    <a:pt x="384" y="683"/>
                    <a:pt x="429" y="673"/>
                    <a:pt x="469" y="656"/>
                  </a:cubicBezTo>
                  <a:cubicBezTo>
                    <a:pt x="530" y="630"/>
                    <a:pt x="581" y="587"/>
                    <a:pt x="618" y="532"/>
                  </a:cubicBezTo>
                  <a:cubicBezTo>
                    <a:pt x="654" y="478"/>
                    <a:pt x="675" y="412"/>
                    <a:pt x="675" y="341"/>
                  </a:cubicBezTo>
                  <a:cubicBezTo>
                    <a:pt x="675" y="294"/>
                    <a:pt x="666" y="249"/>
                    <a:pt x="649" y="208"/>
                  </a:cubicBezTo>
                  <a:cubicBezTo>
                    <a:pt x="623" y="147"/>
                    <a:pt x="580" y="95"/>
                    <a:pt x="527" y="58"/>
                  </a:cubicBezTo>
                  <a:cubicBezTo>
                    <a:pt x="473" y="21"/>
                    <a:pt x="407" y="0"/>
                    <a:pt x="337" y="0"/>
                  </a:cubicBezTo>
                  <a:cubicBezTo>
                    <a:pt x="291" y="0"/>
                    <a:pt x="246" y="9"/>
                    <a:pt x="206" y="27"/>
                  </a:cubicBezTo>
                  <a:cubicBezTo>
                    <a:pt x="145" y="53"/>
                    <a:pt x="93" y="96"/>
                    <a:pt x="57" y="150"/>
                  </a:cubicBezTo>
                  <a:cubicBezTo>
                    <a:pt x="21" y="205"/>
                    <a:pt x="0" y="271"/>
                    <a:pt x="0" y="341"/>
                  </a:cubicBezTo>
                  <a:cubicBezTo>
                    <a:pt x="48" y="341"/>
                    <a:pt x="48" y="341"/>
                    <a:pt x="48" y="34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34">
              <a:extLst>
                <a:ext uri="{FF2B5EF4-FFF2-40B4-BE49-F238E27FC236}">
                  <a16:creationId xmlns:a16="http://schemas.microsoft.com/office/drawing/2014/main" id="{549AFC6D-34B8-B245-B434-8B56BE75B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3" y="2028"/>
              <a:ext cx="97" cy="95"/>
            </a:xfrm>
            <a:prstGeom prst="ellipse">
              <a:avLst/>
            </a:pr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58D42FE7-E096-314F-8286-57C80179F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" y="2249"/>
              <a:ext cx="1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</a:path>
              </a:pathLst>
            </a:custGeom>
            <a:solidFill>
              <a:srgbClr val="4066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">
              <a:extLst>
                <a:ext uri="{FF2B5EF4-FFF2-40B4-BE49-F238E27FC236}">
                  <a16:creationId xmlns:a16="http://schemas.microsoft.com/office/drawing/2014/main" id="{D2CDC1F0-F097-1C49-892D-1B1233AE7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0" y="2101"/>
              <a:ext cx="163" cy="148"/>
            </a:xfrm>
            <a:custGeom>
              <a:avLst/>
              <a:gdLst>
                <a:gd name="T0" fmla="*/ 208 w 333"/>
                <a:gd name="T1" fmla="*/ 155 h 312"/>
                <a:gd name="T2" fmla="*/ 171 w 333"/>
                <a:gd name="T3" fmla="*/ 197 h 312"/>
                <a:gd name="T4" fmla="*/ 289 w 333"/>
                <a:gd name="T5" fmla="*/ 312 h 312"/>
                <a:gd name="T6" fmla="*/ 290 w 333"/>
                <a:gd name="T7" fmla="*/ 311 h 312"/>
                <a:gd name="T8" fmla="*/ 333 w 333"/>
                <a:gd name="T9" fmla="*/ 261 h 312"/>
                <a:gd name="T10" fmla="*/ 208 w 333"/>
                <a:gd name="T11" fmla="*/ 155 h 312"/>
                <a:gd name="T12" fmla="*/ 25 w 333"/>
                <a:gd name="T13" fmla="*/ 0 h 312"/>
                <a:gd name="T14" fmla="*/ 0 w 333"/>
                <a:gd name="T15" fmla="*/ 28 h 312"/>
                <a:gd name="T16" fmla="*/ 103 w 333"/>
                <a:gd name="T17" fmla="*/ 129 h 312"/>
                <a:gd name="T18" fmla="*/ 135 w 333"/>
                <a:gd name="T19" fmla="*/ 93 h 312"/>
                <a:gd name="T20" fmla="*/ 25 w 333"/>
                <a:gd name="T21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312">
                  <a:moveTo>
                    <a:pt x="208" y="155"/>
                  </a:moveTo>
                  <a:cubicBezTo>
                    <a:pt x="197" y="170"/>
                    <a:pt x="185" y="184"/>
                    <a:pt x="171" y="197"/>
                  </a:cubicBezTo>
                  <a:cubicBezTo>
                    <a:pt x="289" y="312"/>
                    <a:pt x="289" y="312"/>
                    <a:pt x="289" y="312"/>
                  </a:cubicBezTo>
                  <a:cubicBezTo>
                    <a:pt x="289" y="312"/>
                    <a:pt x="290" y="311"/>
                    <a:pt x="290" y="311"/>
                  </a:cubicBezTo>
                  <a:cubicBezTo>
                    <a:pt x="307" y="294"/>
                    <a:pt x="320" y="278"/>
                    <a:pt x="333" y="261"/>
                  </a:cubicBezTo>
                  <a:cubicBezTo>
                    <a:pt x="208" y="155"/>
                    <a:pt x="208" y="155"/>
                    <a:pt x="208" y="155"/>
                  </a:cubicBezTo>
                  <a:moveTo>
                    <a:pt x="25" y="0"/>
                  </a:moveTo>
                  <a:cubicBezTo>
                    <a:pt x="19" y="11"/>
                    <a:pt x="10" y="20"/>
                    <a:pt x="0" y="28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15" y="118"/>
                    <a:pt x="125" y="106"/>
                    <a:pt x="135" y="9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003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">
              <a:extLst>
                <a:ext uri="{FF2B5EF4-FFF2-40B4-BE49-F238E27FC236}">
                  <a16:creationId xmlns:a16="http://schemas.microsoft.com/office/drawing/2014/main" id="{31A4B439-D72D-F34A-8E49-1310EAAF4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" y="2145"/>
              <a:ext cx="51" cy="49"/>
            </a:xfrm>
            <a:custGeom>
              <a:avLst/>
              <a:gdLst>
                <a:gd name="T0" fmla="*/ 32 w 105"/>
                <a:gd name="T1" fmla="*/ 0 h 104"/>
                <a:gd name="T2" fmla="*/ 0 w 105"/>
                <a:gd name="T3" fmla="*/ 36 h 104"/>
                <a:gd name="T4" fmla="*/ 68 w 105"/>
                <a:gd name="T5" fmla="*/ 104 h 104"/>
                <a:gd name="T6" fmla="*/ 105 w 105"/>
                <a:gd name="T7" fmla="*/ 62 h 104"/>
                <a:gd name="T8" fmla="*/ 32 w 105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4">
                  <a:moveTo>
                    <a:pt x="32" y="0"/>
                  </a:moveTo>
                  <a:cubicBezTo>
                    <a:pt x="22" y="13"/>
                    <a:pt x="12" y="25"/>
                    <a:pt x="0" y="36"/>
                  </a:cubicBezTo>
                  <a:cubicBezTo>
                    <a:pt x="68" y="104"/>
                    <a:pt x="68" y="104"/>
                    <a:pt x="68" y="104"/>
                  </a:cubicBezTo>
                  <a:cubicBezTo>
                    <a:pt x="82" y="91"/>
                    <a:pt x="94" y="77"/>
                    <a:pt x="105" y="62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B0961D65-05FC-B542-A08E-C230622CC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" y="2077"/>
              <a:ext cx="48" cy="37"/>
            </a:xfrm>
            <a:custGeom>
              <a:avLst/>
              <a:gdLst>
                <a:gd name="T0" fmla="*/ 38 w 97"/>
                <a:gd name="T1" fmla="*/ 0 h 78"/>
                <a:gd name="T2" fmla="*/ 0 w 97"/>
                <a:gd name="T3" fmla="*/ 8 h 78"/>
                <a:gd name="T4" fmla="*/ 72 w 97"/>
                <a:gd name="T5" fmla="*/ 78 h 78"/>
                <a:gd name="T6" fmla="*/ 97 w 97"/>
                <a:gd name="T7" fmla="*/ 50 h 78"/>
                <a:gd name="T8" fmla="*/ 38 w 9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8">
                  <a:moveTo>
                    <a:pt x="3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82" y="70"/>
                    <a:pt x="91" y="61"/>
                    <a:pt x="97" y="50"/>
                  </a:cubicBezTo>
                  <a:cubicBezTo>
                    <a:pt x="38" y="0"/>
                    <a:pt x="38" y="0"/>
                    <a:pt x="38" y="0"/>
                  </a:cubicBezTo>
                </a:path>
              </a:pathLst>
            </a:custGeom>
            <a:solidFill>
              <a:srgbClr val="0055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5B72F11E-24D7-0740-B56C-35E0161A0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1867"/>
              <a:ext cx="98" cy="73"/>
            </a:xfrm>
            <a:custGeom>
              <a:avLst/>
              <a:gdLst>
                <a:gd name="T0" fmla="*/ 19 w 98"/>
                <a:gd name="T1" fmla="*/ 73 h 73"/>
                <a:gd name="T2" fmla="*/ 0 w 98"/>
                <a:gd name="T3" fmla="*/ 63 h 73"/>
                <a:gd name="T4" fmla="*/ 65 w 98"/>
                <a:gd name="T5" fmla="*/ 0 h 73"/>
                <a:gd name="T6" fmla="*/ 98 w 98"/>
                <a:gd name="T7" fmla="*/ 10 h 73"/>
                <a:gd name="T8" fmla="*/ 19 w 98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73">
                  <a:moveTo>
                    <a:pt x="19" y="73"/>
                  </a:moveTo>
                  <a:lnTo>
                    <a:pt x="0" y="63"/>
                  </a:lnTo>
                  <a:lnTo>
                    <a:pt x="65" y="0"/>
                  </a:lnTo>
                  <a:lnTo>
                    <a:pt x="98" y="10"/>
                  </a:lnTo>
                  <a:lnTo>
                    <a:pt x="19" y="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0">
              <a:extLst>
                <a:ext uri="{FF2B5EF4-FFF2-40B4-BE49-F238E27FC236}">
                  <a16:creationId xmlns:a16="http://schemas.microsoft.com/office/drawing/2014/main" id="{98E3AE52-5C47-7845-AA72-CE568A95F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3" y="1827"/>
              <a:ext cx="73" cy="87"/>
            </a:xfrm>
            <a:custGeom>
              <a:avLst/>
              <a:gdLst>
                <a:gd name="T0" fmla="*/ 60 w 73"/>
                <a:gd name="T1" fmla="*/ 0 h 87"/>
                <a:gd name="T2" fmla="*/ 73 w 73"/>
                <a:gd name="T3" fmla="*/ 26 h 87"/>
                <a:gd name="T4" fmla="*/ 10 w 73"/>
                <a:gd name="T5" fmla="*/ 87 h 87"/>
                <a:gd name="T6" fmla="*/ 0 w 73"/>
                <a:gd name="T7" fmla="*/ 67 h 87"/>
                <a:gd name="T8" fmla="*/ 60 w 73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87">
                  <a:moveTo>
                    <a:pt x="60" y="0"/>
                  </a:moveTo>
                  <a:lnTo>
                    <a:pt x="73" y="26"/>
                  </a:lnTo>
                  <a:lnTo>
                    <a:pt x="10" y="87"/>
                  </a:lnTo>
                  <a:lnTo>
                    <a:pt x="0" y="67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1">
              <a:extLst>
                <a:ext uri="{FF2B5EF4-FFF2-40B4-BE49-F238E27FC236}">
                  <a16:creationId xmlns:a16="http://schemas.microsoft.com/office/drawing/2014/main" id="{71F7672D-4ACF-7748-B49D-A223650A0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1847"/>
              <a:ext cx="246" cy="240"/>
            </a:xfrm>
            <a:custGeom>
              <a:avLst/>
              <a:gdLst>
                <a:gd name="T0" fmla="*/ 10 w 503"/>
                <a:gd name="T1" fmla="*/ 494 h 504"/>
                <a:gd name="T2" fmla="*/ 10 w 503"/>
                <a:gd name="T3" fmla="*/ 494 h 504"/>
                <a:gd name="T4" fmla="*/ 40 w 503"/>
                <a:gd name="T5" fmla="*/ 494 h 504"/>
                <a:gd name="T6" fmla="*/ 494 w 503"/>
                <a:gd name="T7" fmla="*/ 44 h 504"/>
                <a:gd name="T8" fmla="*/ 494 w 503"/>
                <a:gd name="T9" fmla="*/ 10 h 504"/>
                <a:gd name="T10" fmla="*/ 459 w 503"/>
                <a:gd name="T11" fmla="*/ 10 h 504"/>
                <a:gd name="T12" fmla="*/ 14 w 503"/>
                <a:gd name="T13" fmla="*/ 463 h 504"/>
                <a:gd name="T14" fmla="*/ 10 w 503"/>
                <a:gd name="T15" fmla="*/ 49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04">
                  <a:moveTo>
                    <a:pt x="10" y="494"/>
                  </a:moveTo>
                  <a:cubicBezTo>
                    <a:pt x="10" y="494"/>
                    <a:pt x="10" y="494"/>
                    <a:pt x="10" y="494"/>
                  </a:cubicBezTo>
                  <a:cubicBezTo>
                    <a:pt x="19" y="504"/>
                    <a:pt x="31" y="504"/>
                    <a:pt x="40" y="494"/>
                  </a:cubicBezTo>
                  <a:cubicBezTo>
                    <a:pt x="494" y="44"/>
                    <a:pt x="494" y="44"/>
                    <a:pt x="494" y="44"/>
                  </a:cubicBezTo>
                  <a:cubicBezTo>
                    <a:pt x="503" y="35"/>
                    <a:pt x="503" y="19"/>
                    <a:pt x="494" y="10"/>
                  </a:cubicBezTo>
                  <a:cubicBezTo>
                    <a:pt x="484" y="0"/>
                    <a:pt x="469" y="0"/>
                    <a:pt x="459" y="10"/>
                  </a:cubicBezTo>
                  <a:cubicBezTo>
                    <a:pt x="14" y="463"/>
                    <a:pt x="14" y="463"/>
                    <a:pt x="14" y="463"/>
                  </a:cubicBezTo>
                  <a:cubicBezTo>
                    <a:pt x="4" y="473"/>
                    <a:pt x="0" y="484"/>
                    <a:pt x="10" y="4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82AB3A7-88E2-C248-B66C-CDF73A0E1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53" y="3045021"/>
            <a:ext cx="1713701" cy="236310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erver symbol">
                <a:extLst>
                  <a:ext uri="{FF2B5EF4-FFF2-40B4-BE49-F238E27FC236}">
                    <a16:creationId xmlns:a16="http://schemas.microsoft.com/office/drawing/2014/main" id="{14DD2137-7F4C-1145-8AB7-F627464CD5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9834758"/>
                  </p:ext>
                </p:extLst>
              </p:nvPr>
            </p:nvGraphicFramePr>
            <p:xfrm>
              <a:off x="9836154" y="1430867"/>
              <a:ext cx="1840061" cy="445421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40061" cy="4454218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erver symbol">
                <a:extLst>
                  <a:ext uri="{FF2B5EF4-FFF2-40B4-BE49-F238E27FC236}">
                    <a16:creationId xmlns:a16="http://schemas.microsoft.com/office/drawing/2014/main" id="{14DD2137-7F4C-1145-8AB7-F627464CD5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36154" y="1430867"/>
                <a:ext cx="1840061" cy="4454218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A8E77E-0DA7-0349-BE4A-02E54308F501}"/>
              </a:ext>
            </a:extLst>
          </p:cNvPr>
          <p:cNvCxnSpPr>
            <a:cxnSpLocks/>
          </p:cNvCxnSpPr>
          <p:nvPr/>
        </p:nvCxnSpPr>
        <p:spPr>
          <a:xfrm>
            <a:off x="3410348" y="3428999"/>
            <a:ext cx="6548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6AF3DD-B451-A548-AEA4-1F92ED275D14}"/>
              </a:ext>
            </a:extLst>
          </p:cNvPr>
          <p:cNvSpPr/>
          <p:nvPr/>
        </p:nvSpPr>
        <p:spPr>
          <a:xfrm>
            <a:off x="3902082" y="3015858"/>
            <a:ext cx="5437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 Request : Details of Employee having ID 345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274A2A-D7C9-AD48-8922-50666CD99594}"/>
              </a:ext>
            </a:extLst>
          </p:cNvPr>
          <p:cNvCxnSpPr>
            <a:cxnSpLocks/>
          </p:cNvCxnSpPr>
          <p:nvPr/>
        </p:nvCxnSpPr>
        <p:spPr>
          <a:xfrm flipH="1">
            <a:off x="3429000" y="4401370"/>
            <a:ext cx="6407154" cy="1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4D8AB89-448A-C94D-BE65-0F650755165C}"/>
              </a:ext>
            </a:extLst>
          </p:cNvPr>
          <p:cNvSpPr/>
          <p:nvPr/>
        </p:nvSpPr>
        <p:spPr>
          <a:xfrm>
            <a:off x="3432507" y="4546362"/>
            <a:ext cx="65197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 Response : {</a:t>
            </a:r>
            <a:r>
              <a:rPr lang="en-US" dirty="0" err="1"/>
              <a:t>Shristi</a:t>
            </a:r>
            <a:r>
              <a:rPr lang="en-US" dirty="0"/>
              <a:t> of Age 24Yrs having  Height 168m </a:t>
            </a:r>
          </a:p>
          <a:p>
            <a:pPr algn="ctr"/>
            <a:r>
              <a:rPr lang="en-US" dirty="0"/>
              <a:t>studied Masters of Technology,</a:t>
            </a:r>
          </a:p>
          <a:p>
            <a:pPr algn="ctr"/>
            <a:r>
              <a:rPr lang="en-US" dirty="0"/>
              <a:t>Working as Consulting Engineer}</a:t>
            </a:r>
          </a:p>
        </p:txBody>
      </p:sp>
    </p:spTree>
    <p:extLst>
      <p:ext uri="{BB962C8B-B14F-4D97-AF65-F5344CB8AC3E}">
        <p14:creationId xmlns:p14="http://schemas.microsoft.com/office/powerpoint/2010/main" val="158726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2" animBg="1"/>
      <p:bldP spid="8" grpId="0"/>
      <p:bldP spid="9" grpId="0" animBg="1"/>
      <p:bldP spid="9" grpId="1" animBg="1"/>
      <p:bldP spid="23" grpId="0" animBg="1"/>
      <p:bldP spid="23" grpId="1" animBg="1"/>
      <p:bldP spid="29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E52AD82-7B0C-A841-B31C-AC2EB683C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0"/>
            <a:ext cx="11127317" cy="975783"/>
          </a:xfrm>
        </p:spPr>
        <p:txBody>
          <a:bodyPr/>
          <a:lstStyle/>
          <a:p>
            <a:r>
              <a:rPr lang="en-US" dirty="0"/>
              <a:t>Request, Response and its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05868-1EB0-AB4B-9799-1126FA5C2DAE}"/>
              </a:ext>
            </a:extLst>
          </p:cNvPr>
          <p:cNvSpPr txBox="1"/>
          <p:nvPr/>
        </p:nvSpPr>
        <p:spPr>
          <a:xfrm>
            <a:off x="532341" y="813737"/>
            <a:ext cx="1138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/>
              <a:t>Communication between Client and Server occur over HTTP Request and Response Packet</a:t>
            </a:r>
            <a:endParaRPr lang="en-IN" dirty="0">
              <a:latin typeface="+mn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3B8B65-26FB-9D43-90DA-EAD129EA910A}"/>
              </a:ext>
            </a:extLst>
          </p:cNvPr>
          <p:cNvSpPr/>
          <p:nvPr/>
        </p:nvSpPr>
        <p:spPr>
          <a:xfrm>
            <a:off x="2261542" y="2057458"/>
            <a:ext cx="1543050" cy="19716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FA7DA6-E62B-1B44-A2CC-6FEC800D61E7}"/>
              </a:ext>
            </a:extLst>
          </p:cNvPr>
          <p:cNvSpPr/>
          <p:nvPr/>
        </p:nvSpPr>
        <p:spPr>
          <a:xfrm>
            <a:off x="3604567" y="3300470"/>
            <a:ext cx="400050" cy="414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1DF379-A493-9344-9C80-2EEA505DA33E}"/>
              </a:ext>
            </a:extLst>
          </p:cNvPr>
          <p:cNvSpPr/>
          <p:nvPr/>
        </p:nvSpPr>
        <p:spPr>
          <a:xfrm>
            <a:off x="8373419" y="2086683"/>
            <a:ext cx="1543050" cy="197167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  <a:p>
            <a:pPr algn="ctr"/>
            <a:r>
              <a:rPr lang="en-US" sz="1100" dirty="0"/>
              <a:t>/User/Employee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736F29-EBB3-DB4C-AEB5-2C09AC9DC739}"/>
              </a:ext>
            </a:extLst>
          </p:cNvPr>
          <p:cNvSpPr/>
          <p:nvPr/>
        </p:nvSpPr>
        <p:spPr>
          <a:xfrm>
            <a:off x="8167044" y="3300470"/>
            <a:ext cx="400050" cy="4143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BAAAFF00-503D-AF47-98DB-34F53364A9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79480" y="1112429"/>
            <a:ext cx="12700" cy="4562477"/>
          </a:xfrm>
          <a:prstGeom prst="curvedConnector3">
            <a:avLst>
              <a:gd name="adj1" fmla="val 58499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1625135-0C76-2540-A279-08674E598B48}"/>
              </a:ext>
            </a:extLst>
          </p:cNvPr>
          <p:cNvCxnSpPr>
            <a:cxnSpLocks/>
            <a:stCxn id="11" idx="2"/>
            <a:endCxn id="9" idx="2"/>
          </p:cNvCxnSpPr>
          <p:nvPr/>
        </p:nvCxnSpPr>
        <p:spPr>
          <a:xfrm rot="5400000">
            <a:off x="6085831" y="1433570"/>
            <a:ext cx="12700" cy="4562477"/>
          </a:xfrm>
          <a:prstGeom prst="curvedConnector3">
            <a:avLst>
              <a:gd name="adj1" fmla="val 51750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3C0F8C-7591-E541-A198-440FC6C9E48E}"/>
              </a:ext>
            </a:extLst>
          </p:cNvPr>
          <p:cNvSpPr txBox="1"/>
          <p:nvPr/>
        </p:nvSpPr>
        <p:spPr>
          <a:xfrm>
            <a:off x="8373419" y="3774667"/>
            <a:ext cx="11224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REST Interface</a:t>
            </a:r>
          </a:p>
        </p:txBody>
      </p:sp>
      <p:sp>
        <p:nvSpPr>
          <p:cNvPr id="17" name="Round Same Side Corner Rectangle 16">
            <a:extLst>
              <a:ext uri="{FF2B5EF4-FFF2-40B4-BE49-F238E27FC236}">
                <a16:creationId xmlns:a16="http://schemas.microsoft.com/office/drawing/2014/main" id="{FF75CA06-FE81-D544-A4AB-C3537645E720}"/>
              </a:ext>
            </a:extLst>
          </p:cNvPr>
          <p:cNvSpPr/>
          <p:nvPr/>
        </p:nvSpPr>
        <p:spPr>
          <a:xfrm>
            <a:off x="4004617" y="1125423"/>
            <a:ext cx="4162427" cy="1393856"/>
          </a:xfrm>
          <a:prstGeom prst="round2SameRect">
            <a:avLst/>
          </a:prstGeom>
          <a:gradFill flip="none" rotWithShape="1">
            <a:gsLst>
              <a:gs pos="0">
                <a:srgbClr val="92D050"/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bg2"/>
                </a:solidFill>
              </a:rPr>
              <a:t>GET  /User/Employee</a:t>
            </a:r>
          </a:p>
          <a:p>
            <a:r>
              <a:rPr lang="en-IN" sz="1000" dirty="0">
                <a:solidFill>
                  <a:schemeClr val="bg2"/>
                </a:solidFill>
              </a:rPr>
              <a:t>Host: localhost:8000</a:t>
            </a:r>
          </a:p>
          <a:p>
            <a:r>
              <a:rPr lang="en-IN" sz="1000" dirty="0">
                <a:solidFill>
                  <a:schemeClr val="bg2"/>
                </a:solidFill>
              </a:rPr>
              <a:t>Connection: keep-alive</a:t>
            </a:r>
          </a:p>
          <a:p>
            <a:r>
              <a:rPr lang="en-IN" sz="1000" dirty="0">
                <a:solidFill>
                  <a:schemeClr val="bg2"/>
                </a:solidFill>
              </a:rPr>
              <a:t>Content-Type: application/json</a:t>
            </a:r>
          </a:p>
          <a:p>
            <a:r>
              <a:rPr lang="en-IN" sz="1000" dirty="0">
                <a:solidFill>
                  <a:schemeClr val="bg2"/>
                </a:solidFill>
              </a:rPr>
              <a:t>Content-Length: 345</a:t>
            </a:r>
          </a:p>
          <a:p>
            <a:r>
              <a:rPr lang="en-IN" sz="1000" dirty="0">
                <a:solidFill>
                  <a:schemeClr val="bg2"/>
                </a:solidFill>
              </a:rPr>
              <a:t>User-Agent: Mozilla/4.0</a:t>
            </a:r>
          </a:p>
          <a:p>
            <a:r>
              <a:rPr lang="en-IN" sz="1000" b="1" dirty="0">
                <a:solidFill>
                  <a:schemeClr val="bg2"/>
                </a:solidFill>
              </a:rPr>
              <a:t>Keep-Alive: timeout=5, max=1000</a:t>
            </a:r>
            <a:endParaRPr lang="en-IN" sz="1000" dirty="0">
              <a:solidFill>
                <a:schemeClr val="bg2"/>
              </a:solidFill>
            </a:endParaRPr>
          </a:p>
          <a:p>
            <a:r>
              <a:rPr lang="en-IN" sz="1000" dirty="0" err="1">
                <a:solidFill>
                  <a:schemeClr val="bg2"/>
                </a:solidFill>
              </a:rPr>
              <a:t>empID</a:t>
            </a:r>
            <a:r>
              <a:rPr lang="en-IN" sz="1000" dirty="0">
                <a:solidFill>
                  <a:schemeClr val="bg2"/>
                </a:solidFill>
              </a:rPr>
              <a:t>=345&amp;name=‘</a:t>
            </a:r>
            <a:r>
              <a:rPr lang="en-IN" sz="1000" dirty="0" err="1">
                <a:solidFill>
                  <a:schemeClr val="bg2"/>
                </a:solidFill>
              </a:rPr>
              <a:t>Shristi</a:t>
            </a:r>
            <a:r>
              <a:rPr lang="en-IN" sz="1000" dirty="0">
                <a:solidFill>
                  <a:schemeClr val="bg2"/>
                </a:solidFill>
              </a:rPr>
              <a:t>’</a:t>
            </a:r>
            <a:br>
              <a:rPr lang="en-IN" sz="800" dirty="0"/>
            </a:br>
            <a:endParaRPr lang="en-US" sz="800" dirty="0"/>
          </a:p>
        </p:txBody>
      </p:sp>
      <p:sp>
        <p:nvSpPr>
          <p:cNvPr id="18" name="Round Same Side Corner Rectangle 17">
            <a:extLst>
              <a:ext uri="{FF2B5EF4-FFF2-40B4-BE49-F238E27FC236}">
                <a16:creationId xmlns:a16="http://schemas.microsoft.com/office/drawing/2014/main" id="{58DCB5B8-900C-7C4F-8DCA-7CF47A8B44A3}"/>
              </a:ext>
            </a:extLst>
          </p:cNvPr>
          <p:cNvSpPr/>
          <p:nvPr/>
        </p:nvSpPr>
        <p:spPr>
          <a:xfrm>
            <a:off x="4004617" y="4489648"/>
            <a:ext cx="4162427" cy="1856446"/>
          </a:xfrm>
          <a:prstGeom prst="round2Same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050" dirty="0">
              <a:solidFill>
                <a:schemeClr val="bg2"/>
              </a:solidFill>
            </a:endParaRPr>
          </a:p>
          <a:p>
            <a:endParaRPr lang="en-IN" sz="1100" dirty="0">
              <a:solidFill>
                <a:schemeClr val="bg2"/>
              </a:solidFill>
            </a:endParaRPr>
          </a:p>
          <a:p>
            <a:r>
              <a:rPr lang="en-IN" sz="1100" dirty="0">
                <a:solidFill>
                  <a:schemeClr val="bg2"/>
                </a:solidFill>
              </a:rPr>
              <a:t>HTTP /1.1 200 OK</a:t>
            </a:r>
          </a:p>
          <a:p>
            <a:r>
              <a:rPr lang="en-IN" sz="1100" dirty="0">
                <a:solidFill>
                  <a:schemeClr val="bg2"/>
                </a:solidFill>
              </a:rPr>
              <a:t>Date:: Sun 18</a:t>
            </a:r>
            <a:r>
              <a:rPr lang="en-IN" sz="1100" baseline="30000" dirty="0">
                <a:solidFill>
                  <a:schemeClr val="bg2"/>
                </a:solidFill>
              </a:rPr>
              <a:t>th</a:t>
            </a:r>
            <a:r>
              <a:rPr lang="en-IN" sz="1100" dirty="0">
                <a:solidFill>
                  <a:schemeClr val="bg2"/>
                </a:solidFill>
              </a:rPr>
              <a:t> April 2020 03:30:45 GMT</a:t>
            </a:r>
          </a:p>
          <a:p>
            <a:r>
              <a:rPr lang="en-IN" sz="1100" dirty="0">
                <a:solidFill>
                  <a:schemeClr val="bg2"/>
                </a:solidFill>
              </a:rPr>
              <a:t>Server : Apache/1.2.29(Win32)</a:t>
            </a:r>
          </a:p>
          <a:p>
            <a:r>
              <a:rPr lang="en-IN" sz="1100" dirty="0">
                <a:solidFill>
                  <a:schemeClr val="bg2"/>
                </a:solidFill>
              </a:rPr>
              <a:t>Last-Modified: Sun, 18</a:t>
            </a:r>
            <a:r>
              <a:rPr lang="en-IN" sz="1100" baseline="30000" dirty="0">
                <a:solidFill>
                  <a:schemeClr val="bg2"/>
                </a:solidFill>
              </a:rPr>
              <a:t>th</a:t>
            </a:r>
            <a:r>
              <a:rPr lang="en-IN" sz="1100" dirty="0">
                <a:solidFill>
                  <a:schemeClr val="bg2"/>
                </a:solidFill>
              </a:rPr>
              <a:t> April</a:t>
            </a:r>
          </a:p>
          <a:p>
            <a:r>
              <a:rPr lang="en-IN" sz="1100" dirty="0">
                <a:solidFill>
                  <a:schemeClr val="bg2"/>
                </a:solidFill>
              </a:rPr>
              <a:t>Content-</a:t>
            </a:r>
            <a:r>
              <a:rPr lang="en-IN" sz="1100" dirty="0" err="1">
                <a:solidFill>
                  <a:schemeClr val="bg2"/>
                </a:solidFill>
              </a:rPr>
              <a:t>Tyoe</a:t>
            </a:r>
            <a:r>
              <a:rPr lang="en-IN" sz="1100" dirty="0">
                <a:solidFill>
                  <a:schemeClr val="bg2"/>
                </a:solidFill>
              </a:rPr>
              <a:t>: application/json</a:t>
            </a:r>
          </a:p>
          <a:p>
            <a:r>
              <a:rPr lang="en-IN" sz="1100" dirty="0">
                <a:solidFill>
                  <a:schemeClr val="bg2"/>
                </a:solidFill>
              </a:rPr>
              <a:t>Content-Length: 345</a:t>
            </a:r>
          </a:p>
          <a:p>
            <a:endParaRPr lang="en-IN" sz="1100" dirty="0">
              <a:solidFill>
                <a:schemeClr val="bg2"/>
              </a:solidFill>
            </a:endParaRPr>
          </a:p>
          <a:p>
            <a:r>
              <a:rPr lang="en-US" sz="1100" dirty="0">
                <a:solidFill>
                  <a:schemeClr val="bg2"/>
                </a:solidFill>
              </a:rPr>
              <a:t>{ Name:”</a:t>
            </a:r>
            <a:r>
              <a:rPr lang="en-US" sz="1100" dirty="0" err="1">
                <a:solidFill>
                  <a:schemeClr val="bg2"/>
                </a:solidFill>
              </a:rPr>
              <a:t>Shristi</a:t>
            </a:r>
            <a:r>
              <a:rPr lang="en-US" sz="1100" dirty="0">
                <a:solidFill>
                  <a:schemeClr val="bg2"/>
                </a:solidFill>
              </a:rPr>
              <a:t>”, Age:24, Height: 168,Education:”Masters of Information </a:t>
            </a:r>
            <a:r>
              <a:rPr lang="en-US" sz="1100" dirty="0" err="1">
                <a:solidFill>
                  <a:schemeClr val="bg2"/>
                </a:solidFill>
              </a:rPr>
              <a:t>Techonology</a:t>
            </a:r>
            <a:r>
              <a:rPr lang="en-US" sz="1100" dirty="0">
                <a:solidFill>
                  <a:schemeClr val="bg2"/>
                </a:solidFill>
              </a:rPr>
              <a:t>”, </a:t>
            </a:r>
            <a:r>
              <a:rPr lang="en-US" sz="1100" dirty="0" err="1">
                <a:solidFill>
                  <a:schemeClr val="bg2"/>
                </a:solidFill>
              </a:rPr>
              <a:t>Occupation:”Consulting</a:t>
            </a:r>
            <a:r>
              <a:rPr lang="en-US" sz="1100" dirty="0">
                <a:solidFill>
                  <a:schemeClr val="bg2"/>
                </a:solidFill>
              </a:rPr>
              <a:t> Engineer”, Hobbies:{“Cooking”, “</a:t>
            </a:r>
            <a:r>
              <a:rPr lang="en-US" sz="1100" dirty="0" err="1">
                <a:solidFill>
                  <a:schemeClr val="bg2"/>
                </a:solidFill>
              </a:rPr>
              <a:t>Calligraphy”,”Dancing”,”Trekking</a:t>
            </a:r>
            <a:r>
              <a:rPr lang="en-US" sz="1100" dirty="0">
                <a:solidFill>
                  <a:schemeClr val="bg2"/>
                </a:solidFill>
              </a:rPr>
              <a:t>”}}</a:t>
            </a:r>
          </a:p>
          <a:p>
            <a:endParaRPr lang="en-IN" sz="800" dirty="0"/>
          </a:p>
          <a:p>
            <a:br>
              <a:rPr lang="en-IN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18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  <p:bldP spid="14" grpId="0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8802-8AD3-0D4F-8008-CC9E85E76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88" y="455085"/>
            <a:ext cx="11127317" cy="975783"/>
          </a:xfrm>
        </p:spPr>
        <p:txBody>
          <a:bodyPr wrap="square" anchor="ctr">
            <a:normAutofit/>
          </a:bodyPr>
          <a:lstStyle/>
          <a:p>
            <a:r>
              <a:rPr lang="en-US"/>
              <a:t>Request and Response Examples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9944DED-D991-FB44-B39F-F26646E0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6" y="2035175"/>
            <a:ext cx="4236508" cy="365125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DDCE36F-9188-9640-AD6E-D1279A02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734" y="1676400"/>
            <a:ext cx="7008706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dirty="0">
                <a:solidFill>
                  <a:schemeClr val="tx1"/>
                </a:solidFill>
              </a:rPr>
              <a:t>What is error code you will receive when you don’t have privilege to access the data in server, though you are successfully Authenticated?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1628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dirty="0">
                <a:solidFill>
                  <a:schemeClr val="tx1"/>
                </a:solidFill>
              </a:rPr>
              <a:t>Is REST API and WEB APIs same?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Check!!!</a:t>
            </a:r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348411" y="2186030"/>
            <a:ext cx="948912" cy="1531668"/>
            <a:chOff x="8556512" y="2367556"/>
            <a:chExt cx="367989" cy="593982"/>
          </a:xfrm>
        </p:grpSpPr>
        <p:sp>
          <p:nvSpPr>
            <p:cNvPr id="22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3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631827" y="3199589"/>
            <a:ext cx="1186547" cy="1910049"/>
            <a:chOff x="8085527" y="2367556"/>
            <a:chExt cx="368989" cy="593982"/>
          </a:xfrm>
        </p:grpSpPr>
        <p:sp>
          <p:nvSpPr>
            <p:cNvPr id="27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6896107" y="1761978"/>
            <a:ext cx="2180787" cy="3510532"/>
            <a:chOff x="8085527" y="2367556"/>
            <a:chExt cx="368989" cy="593982"/>
          </a:xfrm>
        </p:grpSpPr>
        <p:sp>
          <p:nvSpPr>
            <p:cNvPr id="32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5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544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6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AF9C7CA45204DB0AD48EBAC72949F" ma:contentTypeVersion="5" ma:contentTypeDescription="Create a new document." ma:contentTypeScope="" ma:versionID="205c3be25ee2d242835cbd0ddd4cc66b">
  <xsd:schema xmlns:xsd="http://www.w3.org/2001/XMLSchema" xmlns:xs="http://www.w3.org/2001/XMLSchema" xmlns:p="http://schemas.microsoft.com/office/2006/metadata/properties" xmlns:ns2="46bca39e-3b0c-4483-a693-2ef44df71302" targetNamespace="http://schemas.microsoft.com/office/2006/metadata/properties" ma:root="true" ma:fieldsID="eda0ab6a734782d77d47127184a14b4c" ns2:_="">
    <xsd:import namespace="46bca39e-3b0c-4483-a693-2ef44df71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ca39e-3b0c-4483-a693-2ef44df7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24C667-55BE-48EE-8F9B-1F00C66679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76AD38-2435-421D-BD77-6B669CC752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ca39e-3b0c-4483-a693-2ef44df71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C2E1F5A-9322-420B-BB2F-E847D8D996AE}">
  <ds:schemaRefs>
    <ds:schemaRef ds:uri="http://schemas.microsoft.com/office/infopath/2007/PartnerControls"/>
    <ds:schemaRef ds:uri="http://purl.org/dc/dcmitype/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terms/"/>
    <ds:schemaRef ds:uri="http://schemas.microsoft.com/office/2006/metadata/properties"/>
    <ds:schemaRef ds:uri="46bca39e-3b0c-4483-a693-2ef44df713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1536</Words>
  <Application>Microsoft Macintosh PowerPoint</Application>
  <PresentationFormat>Widescreen</PresentationFormat>
  <Paragraphs>252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CiscoSans ExtraLight</vt:lpstr>
      <vt:lpstr>CiscoSansTT ExtraLight</vt:lpstr>
      <vt:lpstr>6_Blue theme 2015 16x9</vt:lpstr>
      <vt:lpstr>PowerPoint Presentation</vt:lpstr>
      <vt:lpstr>Agenda list</vt:lpstr>
      <vt:lpstr>Data Models and Its Importance</vt:lpstr>
      <vt:lpstr>API &amp; REST API</vt:lpstr>
      <vt:lpstr>Why Do we need APIs?</vt:lpstr>
      <vt:lpstr>Request, Response and its Parameters</vt:lpstr>
      <vt:lpstr>Request and Response Examples</vt:lpstr>
      <vt:lpstr>Facts Check!!!</vt:lpstr>
      <vt:lpstr>Facts Check!!!</vt:lpstr>
      <vt:lpstr>REST API and HTTP</vt:lpstr>
      <vt:lpstr>HTTP Methods Used for REST API</vt:lpstr>
      <vt:lpstr>Facts Check!!!</vt:lpstr>
      <vt:lpstr>Why Data Model in REST API</vt:lpstr>
      <vt:lpstr>Facts Check!!!</vt:lpstr>
      <vt:lpstr>API Documentation</vt:lpstr>
      <vt:lpstr>Data Model Used for REST API</vt:lpstr>
      <vt:lpstr>PowerPoint Presentation</vt:lpstr>
      <vt:lpstr>Python Libraries for Data Models</vt:lpstr>
      <vt:lpstr>JSON</vt:lpstr>
      <vt:lpstr>When do we use JSON?</vt:lpstr>
      <vt:lpstr>Parsing Python Object into JSON</vt:lpstr>
      <vt:lpstr>JSON Live Example</vt:lpstr>
      <vt:lpstr>PowerPoint Presentation</vt:lpstr>
      <vt:lpstr>XML </vt:lpstr>
      <vt:lpstr>Facts Check!!!</vt:lpstr>
      <vt:lpstr>Processing XML using Python</vt:lpstr>
      <vt:lpstr>When do we use XML?</vt:lpstr>
      <vt:lpstr>Parsing XML Data Object</vt:lpstr>
      <vt:lpstr>Facts Check!!!</vt:lpstr>
      <vt:lpstr>PowerPoint Presentation</vt:lpstr>
      <vt:lpstr>YAML </vt:lpstr>
      <vt:lpstr>Basics of Defining a YAML File </vt:lpstr>
      <vt:lpstr>Example of YAML </vt:lpstr>
      <vt:lpstr>When we use YAML?</vt:lpstr>
      <vt:lpstr>Parsing Python Object into YAML</vt:lpstr>
      <vt:lpstr>PowerPoint Presentation</vt:lpstr>
      <vt:lpstr>PowerPoint Presentation</vt:lpstr>
      <vt:lpstr>References:</vt:lpstr>
      <vt:lpstr>PowerPoint Presentation</vt:lpstr>
      <vt:lpstr>Excersice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 Dewangan (madewang)</dc:creator>
  <cp:lastModifiedBy>Pradeep Vaka (pvaka)</cp:lastModifiedBy>
  <cp:revision>15</cp:revision>
  <dcterms:created xsi:type="dcterms:W3CDTF">2020-05-10T10:14:27Z</dcterms:created>
  <dcterms:modified xsi:type="dcterms:W3CDTF">2020-10-25T23:33:08Z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0x010100C22AF9C7CA45204DB0AD48EBAC72949F</vt:lpwstr>
  </property>
</Properties>
</file>